
<file path=[Content_Types].xml><?xml version="1.0" encoding="utf-8"?>
<Types xmlns="http://schemas.openxmlformats.org/package/2006/content-types">
  <Override PartName="/ppt/notesSlides/notesSlide20.xml" ContentType="application/vnd.openxmlformats-officedocument.presentationml.notesSlid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5.xml" ContentType="application/vnd.openxmlformats-officedocument.theme+xml"/>
  <Override PartName="/ppt/slides/slide3.xml" ContentType="application/vnd.openxmlformats-officedocument.presentationml.slide+xml"/>
  <Override PartName="/ppt/slideLayouts/slideLayout101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3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29.xml" ContentType="application/vnd.openxmlformats-officedocument.presentationml.slideLayout+xml"/>
  <Override PartName="/ppt/slides/slide35.xml" ContentType="application/vnd.openxmlformats-officedocument.presentationml.slide+xml"/>
  <Override PartName="/ppt/slideLayouts/slideLayout27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6.xml" ContentType="application/vnd.openxmlformats-officedocument.presentationml.slideLayout+xml"/>
  <Default Extension="xml" ContentType="application/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docProps/app.xml" ContentType="application/vnd.openxmlformats-officedocument.extended-properties+xml"/>
  <Override PartName="/ppt/slideLayouts/slideLayout2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3.xml" ContentType="application/vnd.openxmlformats-officedocument.presentationml.slideMaster+xml"/>
  <Default Extension="png" ContentType="image/png"/>
  <Override PartName="/ppt/slideLayouts/slideLayout30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69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99.xml" ContentType="application/vnd.openxmlformats-officedocument.presentationml.slideLayout+xml"/>
  <Override PartName="/ppt/diagrams/colors2.xml" ContentType="application/vnd.openxmlformats-officedocument.drawingml.diagramColors+xml"/>
  <Override PartName="/ppt/slideLayouts/slideLayout200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8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258.xml" ContentType="application/vnd.openxmlformats-officedocument.presentationml.slideLayout+xml"/>
  <Override PartName="/ppt/theme/theme14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91.xml" ContentType="application/vnd.openxmlformats-officedocument.presentationml.slideLayout+xml"/>
  <Override PartName="/ppt/notesSlides/notesSlide27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Layouts/slideLayout11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6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3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48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86.xml" ContentType="application/vnd.openxmlformats-officedocument.presentationml.slideLayout+xml"/>
  <Override PartName="/ppt/slideLayouts/slideLayout17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254.xml" ContentType="application/vnd.openxmlformats-officedocument.presentationml.slideLayout+xml"/>
  <Override PartName="/ppt/theme/theme10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114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60.xml" ContentType="application/vnd.openxmlformats-officedocument.presentationml.slideLayout+xml"/>
  <Override PartName="/ppt/slideLayouts/slideLayout244.xml" ContentType="application/vnd.openxmlformats-officedocument.presentationml.slideLayout+xml"/>
  <Default Extension="bin" ContentType="application/vnd.openxmlformats-officedocument.presentationml.printerSettings"/>
  <Override PartName="/ppt/slideLayouts/slideLayout82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66.xml" ContentType="application/vnd.openxmlformats-officedocument.presentationml.slideLayout+xml"/>
  <Override PartName="/ppt/notesSlides/notesSlide13.xml" ContentType="application/vnd.openxmlformats-officedocument.presentationml.notesSlide+xml"/>
  <Override PartName="/ppt/theme/theme2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25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8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heme/theme24.xml" ContentType="application/vnd.openxmlformats-officedocument.theme+xml"/>
  <Override PartName="/ppt/slideLayouts/slideLayout199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1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Masters/slideMaster1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74.xml" ContentType="application/vnd.openxmlformats-officedocument.presentationml.slideLayout+xml"/>
  <Override PartName="/ppt/theme/theme30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0.xml" ContentType="application/vnd.openxmlformats-officedocument.theme+xml"/>
  <Override PartName="/ppt/slideLayouts/slideLayout195.xml" ContentType="application/vnd.openxmlformats-officedocument.presentationml.slideLayout+xml"/>
  <Default Extension="jpeg" ContentType="image/jpeg"/>
  <Override PartName="/ppt/notesSlides/notesSlide7.xml" ContentType="application/vnd.openxmlformats-officedocument.presentationml.notesSlide+xml"/>
  <Override PartName="/ppt/slideLayouts/slideLayout140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Layouts/slideLayout30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27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98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1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Layouts/slideLayout294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27.xml" ContentType="application/vnd.openxmlformats-officedocument.presentationml.slide+xml"/>
  <Override PartName="/ppt/slideMasters/slideMaster26.xml" ContentType="application/vnd.openxmlformats-officedocument.presentationml.slideMaster+xml"/>
  <Override PartName="/ppt/slideLayouts/slideLayout15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257.xml" ContentType="application/vnd.openxmlformats-officedocument.presentationml.slideLayout+xml"/>
  <Override PartName="/ppt/theme/theme13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79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Layouts/slideLayout117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6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15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69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6.xml" ContentType="application/vnd.openxmlformats-officedocument.presentationml.notesSlide+xml"/>
  <Override PartName="/ppt/slideLayouts/slideLayout1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25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diagrams/quickStyle2.xml" ContentType="application/vnd.openxmlformats-officedocument.drawingml.diagramStyle+xml"/>
  <Override PartName="/ppt/slideLayouts/slideLayout184.xml" ContentType="application/vnd.openxmlformats-officedocument.presentationml.slideLayout+xml"/>
  <Default Extension="rels" ContentType="application/vnd.openxmlformats-package.relationships+xml"/>
  <Override PartName="/ppt/slideLayouts/slideLayout75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7.xml" ContentType="application/vnd.openxmlformats-officedocument.theme+xml"/>
  <Override PartName="/ppt/slides/slide5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18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2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21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0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273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9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30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ableStyles.xml" ContentType="application/vnd.openxmlformats-officedocument.presentationml.tableStyles+xml"/>
  <Override PartName="/ppt/diagrams/drawing2.xml" ContentType="application/vnd.ms-office.drawingml.diagramDrawing+xml"/>
  <Override PartName="/ppt/slideLayouts/slideLayout16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Masters/slideMaster29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30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6.xml" ContentType="application/vnd.openxmlformats-officedocument.theme+xml"/>
  <Override PartName="/ppt/slideLayouts/slideLayout293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22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26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notesSlides/notesSlide19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s/slide16.xml" ContentType="application/vnd.openxmlformats-officedocument.presentationml.slide+xml"/>
  <Override PartName="/ppt/theme/theme12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25.xml" ContentType="application/vnd.openxmlformats-officedocument.presentationml.notesSlide+xml"/>
  <Override PartName="/ppt/theme/theme9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16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62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5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21.xml" ContentType="application/vnd.openxmlformats-officedocument.presentationml.slideLayout+xml"/>
  <Override PartName="/ppt/slideLayouts/slideLayout183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7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209.xml" ContentType="application/vnd.openxmlformats-officedocument.presentationml.slideLayout+xml"/>
  <Default Extension="emf" ContentType="image/x-emf"/>
  <Override PartName="/ppt/slideLayouts/slideLayout80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notesSlides/notesSlide11.xml" ContentType="application/vnd.openxmlformats-officedocument.presentationml.notesSlide+xml"/>
  <Override PartName="/ppt/theme/theme26.xml" ContentType="application/vnd.openxmlformats-officedocument.theme+xml"/>
  <Override PartName="/ppt/slides/slide4.xml" ContentType="application/vnd.openxmlformats-officedocument.presentationml.slide+xml"/>
  <Override PartName="/ppt/slideLayouts/slideLayout215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2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272.xml" ContentType="application/vnd.openxmlformats-officedocument.presentationml.slideLayout+xml"/>
  <Override PartName="/ppt/charts/chart1.xml" ContentType="application/vnd.openxmlformats-officedocument.drawingml.chart+xml"/>
  <Override PartName="/ppt/slideLayouts/slideLayout94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93.xml" ContentType="application/vnd.openxmlformats-officedocument.presentationml.slideLayout+xml"/>
  <Override PartName="/ppt/slideMasters/slideMaster10.xml" ContentType="application/vnd.openxmlformats-officedocument.presentationml.slideMaster+xml"/>
  <Override PartName="/ppt/slideLayouts/slideLayout30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diagrams/drawing1.xml" ContentType="application/vnd.ms-office.drawingml.diagramDrawing+xml"/>
  <Override PartName="/ppt/slideLayouts/slideLayout1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s/slide29.xml" ContentType="application/vnd.openxmlformats-officedocument.presentationml.slide+xml"/>
  <Override PartName="/ppt/slideMasters/slideMaster28.xml" ContentType="application/vnd.openxmlformats-officedocument.presentationml.slideMaster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30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59.xml" ContentType="application/vnd.openxmlformats-officedocument.presentationml.slideLayout+xml"/>
  <Override PartName="/ppt/theme/theme15.xml" ContentType="application/vnd.openxmlformats-officedocument.theme+xml"/>
  <Override PartName="/ppt/slideLayouts/slideLayout292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119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6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52.xml" ContentType="application/vnd.openxmlformats-officedocument.presentationml.slideLayout+xml"/>
  <Override PartName="/ppt/diagrams/layout2.xml" ContentType="application/vnd.openxmlformats-officedocument.drawingml.diagramLayout+xml"/>
  <Override PartName="/ppt/slideLayouts/slideLayout4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87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255.xml" ContentType="application/vnd.openxmlformats-officedocument.presentationml.slideLayout+xml"/>
  <Override PartName="/ppt/theme/theme11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15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61.xml" ContentType="application/vnd.openxmlformats-officedocument.presentationml.slideLayout+xml"/>
  <Override PartName="/ppt/slideMasters/slideMaster20.xml" ContentType="application/vnd.openxmlformats-officedocument.presentationml.slideMaster+xml"/>
  <Override PartName="/ppt/slideLayouts/slideLayout24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67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29.xml" ContentType="application/vnd.openxmlformats-officedocument.theme+xml"/>
  <Override PartName="/ppt/slideLayouts/slideLayout1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0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251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7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94" r:id="rId7"/>
    <p:sldMasterId id="2147483808" r:id="rId8"/>
    <p:sldMasterId id="2147483821" r:id="rId9"/>
    <p:sldMasterId id="2147483834" r:id="rId10"/>
    <p:sldMasterId id="2147483846" r:id="rId11"/>
    <p:sldMasterId id="2147484419" r:id="rId12"/>
    <p:sldMasterId id="2147484420" r:id="rId13"/>
    <p:sldMasterId id="2147484421" r:id="rId14"/>
    <p:sldMasterId id="2147484925" r:id="rId15"/>
    <p:sldMasterId id="2147484937" r:id="rId16"/>
    <p:sldMasterId id="2147484949" r:id="rId17"/>
    <p:sldMasterId id="2147484963" r:id="rId18"/>
    <p:sldMasterId id="2147484975" r:id="rId19"/>
    <p:sldMasterId id="2147484987" r:id="rId20"/>
    <p:sldMasterId id="2147485000" r:id="rId21"/>
    <p:sldMasterId id="2147485268" r:id="rId22"/>
    <p:sldMasterId id="2147485281" r:id="rId23"/>
    <p:sldMasterId id="2147485294" r:id="rId24"/>
    <p:sldMasterId id="2147485307" r:id="rId25"/>
    <p:sldMasterId id="2147485936" r:id="rId26"/>
    <p:sldMasterId id="2147486269" r:id="rId27"/>
    <p:sldMasterId id="2147487280" r:id="rId28"/>
    <p:sldMasterId id="2147487292" r:id="rId29"/>
  </p:sldMasterIdLst>
  <p:notesMasterIdLst>
    <p:notesMasterId r:id="rId65"/>
  </p:notesMasterIdLst>
  <p:sldIdLst>
    <p:sldId id="265" r:id="rId30"/>
    <p:sldId id="341" r:id="rId31"/>
    <p:sldId id="385" r:id="rId32"/>
    <p:sldId id="386" r:id="rId33"/>
    <p:sldId id="374" r:id="rId34"/>
    <p:sldId id="399" r:id="rId35"/>
    <p:sldId id="387" r:id="rId36"/>
    <p:sldId id="388" r:id="rId37"/>
    <p:sldId id="391" r:id="rId38"/>
    <p:sldId id="400" r:id="rId39"/>
    <p:sldId id="403" r:id="rId40"/>
    <p:sldId id="412" r:id="rId41"/>
    <p:sldId id="413" r:id="rId42"/>
    <p:sldId id="392" r:id="rId43"/>
    <p:sldId id="390" r:id="rId44"/>
    <p:sldId id="376" r:id="rId45"/>
    <p:sldId id="411" r:id="rId46"/>
    <p:sldId id="393" r:id="rId47"/>
    <p:sldId id="408" r:id="rId48"/>
    <p:sldId id="359" r:id="rId49"/>
    <p:sldId id="409" r:id="rId50"/>
    <p:sldId id="410" r:id="rId51"/>
    <p:sldId id="368" r:id="rId52"/>
    <p:sldId id="365" r:id="rId53"/>
    <p:sldId id="384" r:id="rId54"/>
    <p:sldId id="394" r:id="rId55"/>
    <p:sldId id="395" r:id="rId56"/>
    <p:sldId id="414" r:id="rId57"/>
    <p:sldId id="396" r:id="rId58"/>
    <p:sldId id="398" r:id="rId59"/>
    <p:sldId id="397" r:id="rId60"/>
    <p:sldId id="348" r:id="rId61"/>
    <p:sldId id="401" r:id="rId62"/>
    <p:sldId id="402" r:id="rId63"/>
    <p:sldId id="415" r:id="rId6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E8800"/>
    <a:srgbClr val="235F42"/>
    <a:srgbClr val="339933"/>
    <a:srgbClr val="008000"/>
    <a:srgbClr val="006600"/>
    <a:srgbClr val="571F1F"/>
    <a:srgbClr val="A200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182" autoAdjust="0"/>
    <p:restoredTop sz="94660" autoAdjust="0"/>
  </p:normalViewPr>
  <p:slideViewPr>
    <p:cSldViewPr>
      <p:cViewPr>
        <p:scale>
          <a:sx n="80" d="100"/>
          <a:sy n="80" d="100"/>
        </p:scale>
        <p:origin x="-1056" y="-4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82" y="-10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" Target="slides/slide34.xml"/><Relationship Id="rId64" Type="http://schemas.openxmlformats.org/officeDocument/2006/relationships/slide" Target="slides/slide35.xml"/><Relationship Id="rId65" Type="http://schemas.openxmlformats.org/officeDocument/2006/relationships/notesMaster" Target="notesMasters/notes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21.xml"/><Relationship Id="rId51" Type="http://schemas.openxmlformats.org/officeDocument/2006/relationships/slide" Target="slides/slide22.xml"/><Relationship Id="rId52" Type="http://schemas.openxmlformats.org/officeDocument/2006/relationships/slide" Target="slides/slide23.xml"/><Relationship Id="rId53" Type="http://schemas.openxmlformats.org/officeDocument/2006/relationships/slide" Target="slides/slide24.xml"/><Relationship Id="rId54" Type="http://schemas.openxmlformats.org/officeDocument/2006/relationships/slide" Target="slides/slide25.xml"/><Relationship Id="rId55" Type="http://schemas.openxmlformats.org/officeDocument/2006/relationships/slide" Target="slides/slide26.xml"/><Relationship Id="rId56" Type="http://schemas.openxmlformats.org/officeDocument/2006/relationships/slide" Target="slides/slide27.xml"/><Relationship Id="rId57" Type="http://schemas.openxmlformats.org/officeDocument/2006/relationships/slide" Target="slides/slide28.xml"/><Relationship Id="rId58" Type="http://schemas.openxmlformats.org/officeDocument/2006/relationships/slide" Target="slides/slide29.xml"/><Relationship Id="rId59" Type="http://schemas.openxmlformats.org/officeDocument/2006/relationships/slide" Target="slides/slide30.xml"/><Relationship Id="rId40" Type="http://schemas.openxmlformats.org/officeDocument/2006/relationships/slide" Target="slides/slide11.xml"/><Relationship Id="rId41" Type="http://schemas.openxmlformats.org/officeDocument/2006/relationships/slide" Target="slides/slide12.xml"/><Relationship Id="rId42" Type="http://schemas.openxmlformats.org/officeDocument/2006/relationships/slide" Target="slides/slide13.xml"/><Relationship Id="rId43" Type="http://schemas.openxmlformats.org/officeDocument/2006/relationships/slide" Target="slides/slide14.xml"/><Relationship Id="rId44" Type="http://schemas.openxmlformats.org/officeDocument/2006/relationships/slide" Target="slides/slide15.xml"/><Relationship Id="rId45" Type="http://schemas.openxmlformats.org/officeDocument/2006/relationships/slide" Target="slides/slide16.xml"/><Relationship Id="rId46" Type="http://schemas.openxmlformats.org/officeDocument/2006/relationships/slide" Target="slides/slide17.xml"/><Relationship Id="rId47" Type="http://schemas.openxmlformats.org/officeDocument/2006/relationships/slide" Target="slides/slide18.xml"/><Relationship Id="rId48" Type="http://schemas.openxmlformats.org/officeDocument/2006/relationships/slide" Target="slides/slide19.xml"/><Relationship Id="rId4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.xml"/><Relationship Id="rId31" Type="http://schemas.openxmlformats.org/officeDocument/2006/relationships/slide" Target="slides/slide2.xml"/><Relationship Id="rId32" Type="http://schemas.openxmlformats.org/officeDocument/2006/relationships/slide" Target="slides/slide3.xml"/><Relationship Id="rId33" Type="http://schemas.openxmlformats.org/officeDocument/2006/relationships/slide" Target="slides/slide4.xml"/><Relationship Id="rId34" Type="http://schemas.openxmlformats.org/officeDocument/2006/relationships/slide" Target="slides/slide5.xml"/><Relationship Id="rId35" Type="http://schemas.openxmlformats.org/officeDocument/2006/relationships/slide" Target="slides/slide6.xml"/><Relationship Id="rId36" Type="http://schemas.openxmlformats.org/officeDocument/2006/relationships/slide" Target="slides/slide7.xml"/><Relationship Id="rId37" Type="http://schemas.openxmlformats.org/officeDocument/2006/relationships/slide" Target="slides/slide8.xml"/><Relationship Id="rId38" Type="http://schemas.openxmlformats.org/officeDocument/2006/relationships/slide" Target="slides/slide9.xml"/><Relationship Id="rId39" Type="http://schemas.openxmlformats.org/officeDocument/2006/relationships/slide" Target="slides/slide10.xml"/><Relationship Id="rId70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60" Type="http://schemas.openxmlformats.org/officeDocument/2006/relationships/slide" Target="slides/slide31.xml"/><Relationship Id="rId61" Type="http://schemas.openxmlformats.org/officeDocument/2006/relationships/slide" Target="slides/slide32.xml"/><Relationship Id="rId62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rianox:Downloads:data%20(4)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Sheet1!$A$5:$A$109</c:f>
              <c:numCache>
                <c:formatCode>m/d/yy</c:formatCode>
                <c:ptCount val="105"/>
                <c:pt idx="0">
                  <c:v>39447.0</c:v>
                </c:pt>
                <c:pt idx="1">
                  <c:v>39454.0</c:v>
                </c:pt>
                <c:pt idx="2">
                  <c:v>39461.0</c:v>
                </c:pt>
                <c:pt idx="3">
                  <c:v>39468.0</c:v>
                </c:pt>
                <c:pt idx="4">
                  <c:v>39475.0</c:v>
                </c:pt>
                <c:pt idx="5">
                  <c:v>39482.0</c:v>
                </c:pt>
                <c:pt idx="6">
                  <c:v>39489.0</c:v>
                </c:pt>
                <c:pt idx="7">
                  <c:v>39496.0</c:v>
                </c:pt>
                <c:pt idx="8">
                  <c:v>39503.0</c:v>
                </c:pt>
                <c:pt idx="9">
                  <c:v>39510.0</c:v>
                </c:pt>
                <c:pt idx="10">
                  <c:v>39517.0</c:v>
                </c:pt>
                <c:pt idx="11">
                  <c:v>39524.0</c:v>
                </c:pt>
                <c:pt idx="12">
                  <c:v>39531.0</c:v>
                </c:pt>
                <c:pt idx="13">
                  <c:v>39538.0</c:v>
                </c:pt>
                <c:pt idx="14">
                  <c:v>39545.0</c:v>
                </c:pt>
                <c:pt idx="15">
                  <c:v>39552.0</c:v>
                </c:pt>
                <c:pt idx="16">
                  <c:v>39559.0</c:v>
                </c:pt>
                <c:pt idx="17">
                  <c:v>39566.0</c:v>
                </c:pt>
                <c:pt idx="18">
                  <c:v>39573.0</c:v>
                </c:pt>
                <c:pt idx="19">
                  <c:v>39580.0</c:v>
                </c:pt>
                <c:pt idx="20">
                  <c:v>39587.0</c:v>
                </c:pt>
                <c:pt idx="21">
                  <c:v>39594.0</c:v>
                </c:pt>
                <c:pt idx="22">
                  <c:v>39601.0</c:v>
                </c:pt>
                <c:pt idx="23">
                  <c:v>39608.0</c:v>
                </c:pt>
                <c:pt idx="24">
                  <c:v>39615.0</c:v>
                </c:pt>
                <c:pt idx="25">
                  <c:v>39622.0</c:v>
                </c:pt>
                <c:pt idx="26">
                  <c:v>39629.0</c:v>
                </c:pt>
                <c:pt idx="27">
                  <c:v>39636.0</c:v>
                </c:pt>
                <c:pt idx="28">
                  <c:v>39643.0</c:v>
                </c:pt>
                <c:pt idx="29">
                  <c:v>39650.0</c:v>
                </c:pt>
                <c:pt idx="30">
                  <c:v>39657.0</c:v>
                </c:pt>
                <c:pt idx="31">
                  <c:v>39664.0</c:v>
                </c:pt>
                <c:pt idx="32">
                  <c:v>39671.0</c:v>
                </c:pt>
                <c:pt idx="33">
                  <c:v>39678.0</c:v>
                </c:pt>
                <c:pt idx="34">
                  <c:v>39685.0</c:v>
                </c:pt>
                <c:pt idx="35">
                  <c:v>39692.0</c:v>
                </c:pt>
                <c:pt idx="36">
                  <c:v>39699.0</c:v>
                </c:pt>
                <c:pt idx="37">
                  <c:v>39706.0</c:v>
                </c:pt>
                <c:pt idx="38">
                  <c:v>39713.0</c:v>
                </c:pt>
                <c:pt idx="39">
                  <c:v>39720.0</c:v>
                </c:pt>
                <c:pt idx="40">
                  <c:v>39727.0</c:v>
                </c:pt>
                <c:pt idx="41">
                  <c:v>39734.0</c:v>
                </c:pt>
                <c:pt idx="42">
                  <c:v>39741.0</c:v>
                </c:pt>
                <c:pt idx="43">
                  <c:v>39748.0</c:v>
                </c:pt>
                <c:pt idx="44">
                  <c:v>39755.0</c:v>
                </c:pt>
                <c:pt idx="45">
                  <c:v>39762.0</c:v>
                </c:pt>
                <c:pt idx="46">
                  <c:v>39769.0</c:v>
                </c:pt>
                <c:pt idx="47">
                  <c:v>39776.0</c:v>
                </c:pt>
                <c:pt idx="48">
                  <c:v>39783.0</c:v>
                </c:pt>
                <c:pt idx="49">
                  <c:v>39790.0</c:v>
                </c:pt>
                <c:pt idx="50">
                  <c:v>39797.0</c:v>
                </c:pt>
                <c:pt idx="51">
                  <c:v>39804.0</c:v>
                </c:pt>
                <c:pt idx="52">
                  <c:v>39811.0</c:v>
                </c:pt>
                <c:pt idx="53">
                  <c:v>39818.0</c:v>
                </c:pt>
                <c:pt idx="54">
                  <c:v>39825.0</c:v>
                </c:pt>
                <c:pt idx="55">
                  <c:v>39832.0</c:v>
                </c:pt>
                <c:pt idx="56">
                  <c:v>39839.0</c:v>
                </c:pt>
                <c:pt idx="57">
                  <c:v>39846.0</c:v>
                </c:pt>
                <c:pt idx="58">
                  <c:v>39853.0</c:v>
                </c:pt>
                <c:pt idx="59">
                  <c:v>39860.0</c:v>
                </c:pt>
                <c:pt idx="60">
                  <c:v>39867.0</c:v>
                </c:pt>
                <c:pt idx="61">
                  <c:v>39874.0</c:v>
                </c:pt>
                <c:pt idx="62">
                  <c:v>39881.0</c:v>
                </c:pt>
                <c:pt idx="63">
                  <c:v>39888.0</c:v>
                </c:pt>
                <c:pt idx="64">
                  <c:v>39895.0</c:v>
                </c:pt>
                <c:pt idx="65">
                  <c:v>39902.0</c:v>
                </c:pt>
                <c:pt idx="66">
                  <c:v>39909.0</c:v>
                </c:pt>
                <c:pt idx="67">
                  <c:v>39916.0</c:v>
                </c:pt>
                <c:pt idx="68">
                  <c:v>39923.0</c:v>
                </c:pt>
                <c:pt idx="69">
                  <c:v>39930.0</c:v>
                </c:pt>
                <c:pt idx="70">
                  <c:v>39937.0</c:v>
                </c:pt>
                <c:pt idx="71">
                  <c:v>39944.0</c:v>
                </c:pt>
                <c:pt idx="72">
                  <c:v>39951.0</c:v>
                </c:pt>
                <c:pt idx="73">
                  <c:v>39958.0</c:v>
                </c:pt>
                <c:pt idx="74">
                  <c:v>39965.0</c:v>
                </c:pt>
                <c:pt idx="75">
                  <c:v>39972.0</c:v>
                </c:pt>
                <c:pt idx="76">
                  <c:v>39979.0</c:v>
                </c:pt>
                <c:pt idx="77">
                  <c:v>39986.0</c:v>
                </c:pt>
                <c:pt idx="78">
                  <c:v>39993.0</c:v>
                </c:pt>
                <c:pt idx="79">
                  <c:v>40000.0</c:v>
                </c:pt>
                <c:pt idx="80">
                  <c:v>40007.0</c:v>
                </c:pt>
                <c:pt idx="81">
                  <c:v>40014.0</c:v>
                </c:pt>
                <c:pt idx="82">
                  <c:v>40021.0</c:v>
                </c:pt>
                <c:pt idx="83">
                  <c:v>40028.0</c:v>
                </c:pt>
                <c:pt idx="84">
                  <c:v>40035.0</c:v>
                </c:pt>
                <c:pt idx="85">
                  <c:v>40042.0</c:v>
                </c:pt>
                <c:pt idx="86">
                  <c:v>40049.0</c:v>
                </c:pt>
                <c:pt idx="87">
                  <c:v>40056.0</c:v>
                </c:pt>
                <c:pt idx="88">
                  <c:v>40063.0</c:v>
                </c:pt>
                <c:pt idx="89">
                  <c:v>40070.0</c:v>
                </c:pt>
                <c:pt idx="90">
                  <c:v>40077.0</c:v>
                </c:pt>
                <c:pt idx="91">
                  <c:v>40084.0</c:v>
                </c:pt>
                <c:pt idx="92">
                  <c:v>40091.0</c:v>
                </c:pt>
                <c:pt idx="93">
                  <c:v>40098.0</c:v>
                </c:pt>
                <c:pt idx="94">
                  <c:v>40105.0</c:v>
                </c:pt>
                <c:pt idx="95">
                  <c:v>40112.0</c:v>
                </c:pt>
                <c:pt idx="96">
                  <c:v>40119.0</c:v>
                </c:pt>
                <c:pt idx="97">
                  <c:v>40126.0</c:v>
                </c:pt>
                <c:pt idx="98">
                  <c:v>40133.0</c:v>
                </c:pt>
                <c:pt idx="99">
                  <c:v>40140.0</c:v>
                </c:pt>
                <c:pt idx="100">
                  <c:v>40147.0</c:v>
                </c:pt>
                <c:pt idx="101">
                  <c:v>40154.0</c:v>
                </c:pt>
                <c:pt idx="102">
                  <c:v>40161.0</c:v>
                </c:pt>
                <c:pt idx="103">
                  <c:v>40168.0</c:v>
                </c:pt>
                <c:pt idx="104">
                  <c:v>40175.0</c:v>
                </c:pt>
              </c:numCache>
            </c:numRef>
          </c:cat>
          <c:val>
            <c:numRef>
              <c:f>Sheet1!$B$5:$B$109</c:f>
              <c:numCache>
                <c:formatCode>General</c:formatCode>
                <c:ptCount val="105"/>
                <c:pt idx="0">
                  <c:v>37834.0</c:v>
                </c:pt>
                <c:pt idx="1">
                  <c:v>39343.0</c:v>
                </c:pt>
                <c:pt idx="2">
                  <c:v>34517.0</c:v>
                </c:pt>
                <c:pt idx="3">
                  <c:v>31237.0</c:v>
                </c:pt>
                <c:pt idx="4">
                  <c:v>27235.0</c:v>
                </c:pt>
                <c:pt idx="5">
                  <c:v>25252.0</c:v>
                </c:pt>
                <c:pt idx="6">
                  <c:v>22930.0</c:v>
                </c:pt>
                <c:pt idx="7">
                  <c:v>24054.0</c:v>
                </c:pt>
                <c:pt idx="8">
                  <c:v>23422.0</c:v>
                </c:pt>
                <c:pt idx="9">
                  <c:v>20156.0</c:v>
                </c:pt>
                <c:pt idx="10">
                  <c:v>19594.0</c:v>
                </c:pt>
                <c:pt idx="11">
                  <c:v>16528.0</c:v>
                </c:pt>
                <c:pt idx="12">
                  <c:v>18119.0</c:v>
                </c:pt>
                <c:pt idx="13">
                  <c:v>17852.0</c:v>
                </c:pt>
                <c:pt idx="14">
                  <c:v>17498.0</c:v>
                </c:pt>
                <c:pt idx="15">
                  <c:v>16903.0</c:v>
                </c:pt>
                <c:pt idx="16">
                  <c:v>17248.0</c:v>
                </c:pt>
                <c:pt idx="17">
                  <c:v>17699.0</c:v>
                </c:pt>
                <c:pt idx="18">
                  <c:v>15890.0</c:v>
                </c:pt>
                <c:pt idx="19">
                  <c:v>19403.0</c:v>
                </c:pt>
                <c:pt idx="20">
                  <c:v>19079.0</c:v>
                </c:pt>
                <c:pt idx="21">
                  <c:v>19721.0</c:v>
                </c:pt>
                <c:pt idx="22">
                  <c:v>19156.0</c:v>
                </c:pt>
                <c:pt idx="23">
                  <c:v>19390.0</c:v>
                </c:pt>
                <c:pt idx="24">
                  <c:v>20168.0</c:v>
                </c:pt>
                <c:pt idx="25">
                  <c:v>21140.0</c:v>
                </c:pt>
                <c:pt idx="26">
                  <c:v>21712.0</c:v>
                </c:pt>
                <c:pt idx="27">
                  <c:v>20754.0</c:v>
                </c:pt>
                <c:pt idx="28">
                  <c:v>20378.0</c:v>
                </c:pt>
                <c:pt idx="29">
                  <c:v>24533.0</c:v>
                </c:pt>
                <c:pt idx="30">
                  <c:v>24226.0</c:v>
                </c:pt>
                <c:pt idx="31">
                  <c:v>22060.0</c:v>
                </c:pt>
                <c:pt idx="32">
                  <c:v>22711.0</c:v>
                </c:pt>
                <c:pt idx="33">
                  <c:v>22414.0</c:v>
                </c:pt>
                <c:pt idx="34">
                  <c:v>23977.0</c:v>
                </c:pt>
                <c:pt idx="35">
                  <c:v>24263.0</c:v>
                </c:pt>
                <c:pt idx="36">
                  <c:v>24406.0</c:v>
                </c:pt>
                <c:pt idx="37">
                  <c:v>24009.0</c:v>
                </c:pt>
                <c:pt idx="38">
                  <c:v>26045.0</c:v>
                </c:pt>
                <c:pt idx="39">
                  <c:v>25626.0</c:v>
                </c:pt>
                <c:pt idx="40">
                  <c:v>28045.0</c:v>
                </c:pt>
                <c:pt idx="41">
                  <c:v>31218.0</c:v>
                </c:pt>
                <c:pt idx="42">
                  <c:v>34916.0</c:v>
                </c:pt>
                <c:pt idx="43">
                  <c:v>39437.0</c:v>
                </c:pt>
                <c:pt idx="44">
                  <c:v>42593.0</c:v>
                </c:pt>
                <c:pt idx="45">
                  <c:v>44618.0</c:v>
                </c:pt>
                <c:pt idx="46">
                  <c:v>45656.0</c:v>
                </c:pt>
                <c:pt idx="47">
                  <c:v>49049.0</c:v>
                </c:pt>
                <c:pt idx="48">
                  <c:v>36659.0</c:v>
                </c:pt>
                <c:pt idx="49">
                  <c:v>40216.0</c:v>
                </c:pt>
                <c:pt idx="50">
                  <c:v>41145.0</c:v>
                </c:pt>
                <c:pt idx="51">
                  <c:v>38859.0</c:v>
                </c:pt>
                <c:pt idx="52">
                  <c:v>52136.0</c:v>
                </c:pt>
                <c:pt idx="53">
                  <c:v>64035.0</c:v>
                </c:pt>
                <c:pt idx="54">
                  <c:v>58409.0</c:v>
                </c:pt>
                <c:pt idx="55">
                  <c:v>47699.0</c:v>
                </c:pt>
                <c:pt idx="56">
                  <c:v>38631.0</c:v>
                </c:pt>
                <c:pt idx="57">
                  <c:v>32987.0</c:v>
                </c:pt>
                <c:pt idx="58">
                  <c:v>31395.0</c:v>
                </c:pt>
                <c:pt idx="59">
                  <c:v>28617.0</c:v>
                </c:pt>
                <c:pt idx="60">
                  <c:v>28174.0</c:v>
                </c:pt>
                <c:pt idx="61">
                  <c:v>28438.0</c:v>
                </c:pt>
                <c:pt idx="62">
                  <c:v>29490.0</c:v>
                </c:pt>
                <c:pt idx="63">
                  <c:v>29786.0</c:v>
                </c:pt>
                <c:pt idx="64">
                  <c:v>28740.0</c:v>
                </c:pt>
                <c:pt idx="65">
                  <c:v>27869.0</c:v>
                </c:pt>
                <c:pt idx="66">
                  <c:v>23637.0</c:v>
                </c:pt>
                <c:pt idx="67">
                  <c:v>27276.0</c:v>
                </c:pt>
                <c:pt idx="68">
                  <c:v>27334.0</c:v>
                </c:pt>
                <c:pt idx="69">
                  <c:v>23897.0</c:v>
                </c:pt>
                <c:pt idx="70">
                  <c:v>24598.0</c:v>
                </c:pt>
                <c:pt idx="71">
                  <c:v>28843.0</c:v>
                </c:pt>
                <c:pt idx="72">
                  <c:v>30721.0</c:v>
                </c:pt>
                <c:pt idx="73">
                  <c:v>33919.0</c:v>
                </c:pt>
                <c:pt idx="74">
                  <c:v>30901.0</c:v>
                </c:pt>
                <c:pt idx="75">
                  <c:v>28219.0</c:v>
                </c:pt>
                <c:pt idx="76">
                  <c:v>31519.0</c:v>
                </c:pt>
                <c:pt idx="77">
                  <c:v>33093.0</c:v>
                </c:pt>
                <c:pt idx="78">
                  <c:v>32714.0</c:v>
                </c:pt>
                <c:pt idx="79">
                  <c:v>33609.0</c:v>
                </c:pt>
                <c:pt idx="80">
                  <c:v>33872.0</c:v>
                </c:pt>
                <c:pt idx="81">
                  <c:v>33708.0</c:v>
                </c:pt>
                <c:pt idx="82">
                  <c:v>36647.0</c:v>
                </c:pt>
                <c:pt idx="83">
                  <c:v>37779.0</c:v>
                </c:pt>
                <c:pt idx="84">
                  <c:v>45182.0</c:v>
                </c:pt>
                <c:pt idx="85">
                  <c:v>41562.0</c:v>
                </c:pt>
                <c:pt idx="86">
                  <c:v>44431.0</c:v>
                </c:pt>
                <c:pt idx="87">
                  <c:v>42647.0</c:v>
                </c:pt>
                <c:pt idx="88">
                  <c:v>45100.0</c:v>
                </c:pt>
                <c:pt idx="89">
                  <c:v>46195.0</c:v>
                </c:pt>
                <c:pt idx="90">
                  <c:v>49417.0</c:v>
                </c:pt>
                <c:pt idx="91">
                  <c:v>46833.0</c:v>
                </c:pt>
                <c:pt idx="92">
                  <c:v>43132.0</c:v>
                </c:pt>
                <c:pt idx="93">
                  <c:v>46149.0</c:v>
                </c:pt>
                <c:pt idx="94">
                  <c:v>58059.0</c:v>
                </c:pt>
                <c:pt idx="95">
                  <c:v>62611.0</c:v>
                </c:pt>
                <c:pt idx="96">
                  <c:v>63620.0</c:v>
                </c:pt>
                <c:pt idx="97">
                  <c:v>66309.0</c:v>
                </c:pt>
                <c:pt idx="98">
                  <c:v>70448.0</c:v>
                </c:pt>
                <c:pt idx="99">
                  <c:v>68429.0</c:v>
                </c:pt>
                <c:pt idx="100">
                  <c:v>61971.0</c:v>
                </c:pt>
                <c:pt idx="101">
                  <c:v>56852.0</c:v>
                </c:pt>
                <c:pt idx="102">
                  <c:v>54992.0</c:v>
                </c:pt>
                <c:pt idx="103">
                  <c:v>47626.0</c:v>
                </c:pt>
                <c:pt idx="104">
                  <c:v>62704.0</c:v>
                </c:pt>
              </c:numCache>
            </c:numRef>
          </c:val>
        </c:ser>
        <c:marker val="1"/>
        <c:axId val="488611352"/>
        <c:axId val="488614536"/>
      </c:lineChart>
      <c:dateAx>
        <c:axId val="488611352"/>
        <c:scaling>
          <c:orientation val="minMax"/>
        </c:scaling>
        <c:axPos val="b"/>
        <c:numFmt formatCode="m/d/yy" sourceLinked="1"/>
        <c:tickLblPos val="nextTo"/>
        <c:crossAx val="488614536"/>
        <c:crosses val="autoZero"/>
        <c:auto val="1"/>
        <c:lblOffset val="100"/>
      </c:dateAx>
      <c:valAx>
        <c:axId val="488614536"/>
        <c:scaling>
          <c:orientation val="minMax"/>
        </c:scaling>
        <c:axPos val="l"/>
        <c:majorGridlines/>
        <c:numFmt formatCode="General" sourceLinked="1"/>
        <c:tickLblPos val="nextTo"/>
        <c:crossAx val="488611352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50895-AB27-F543-8076-0E8736A9AE8B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</dgm:pt>
    <dgm:pt modelId="{3488BF32-BEA8-7D4B-8E98-B76476278937}">
      <dgm:prSet phldrT="[Text]"/>
      <dgm:spPr/>
      <dgm:t>
        <a:bodyPr/>
        <a:lstStyle/>
        <a:p>
          <a:r>
            <a:rPr lang="en-US" dirty="0" smtClean="0"/>
            <a:t>Scalability &amp; Global Reach</a:t>
          </a:r>
          <a:endParaRPr lang="en-US" dirty="0"/>
        </a:p>
      </dgm:t>
    </dgm:pt>
    <dgm:pt modelId="{B7B3A528-095B-9E45-8A3F-FA33710B75F4}" type="parTrans" cxnId="{8E1298FA-F6C4-4743-ABDA-EA9CF40CDFA1}">
      <dgm:prSet/>
      <dgm:spPr/>
      <dgm:t>
        <a:bodyPr/>
        <a:lstStyle/>
        <a:p>
          <a:endParaRPr lang="en-US"/>
        </a:p>
      </dgm:t>
    </dgm:pt>
    <dgm:pt modelId="{B68E1FB3-FEA4-FA4A-B763-0C78A528DA31}" type="sibTrans" cxnId="{8E1298FA-F6C4-4743-ABDA-EA9CF40CDFA1}">
      <dgm:prSet/>
      <dgm:spPr/>
      <dgm:t>
        <a:bodyPr/>
        <a:lstStyle/>
        <a:p>
          <a:endParaRPr lang="en-US"/>
        </a:p>
      </dgm:t>
    </dgm:pt>
    <dgm:pt modelId="{D6A2F577-7F68-894B-8282-779964ED73A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Segment with Precision</a:t>
          </a:r>
          <a:endParaRPr lang="en-US" dirty="0">
            <a:solidFill>
              <a:schemeClr val="bg1"/>
            </a:solidFill>
          </a:endParaRPr>
        </a:p>
      </dgm:t>
    </dgm:pt>
    <dgm:pt modelId="{EDB15085-532D-A745-9DD5-655B389ED81E}" type="parTrans" cxnId="{5A721581-9FA2-9346-AC95-4DD1CE43F7FD}">
      <dgm:prSet/>
      <dgm:spPr/>
      <dgm:t>
        <a:bodyPr/>
        <a:lstStyle/>
        <a:p>
          <a:endParaRPr lang="en-US"/>
        </a:p>
      </dgm:t>
    </dgm:pt>
    <dgm:pt modelId="{E69EDA46-AF8A-FE4B-8586-A7445C981228}" type="sibTrans" cxnId="{5A721581-9FA2-9346-AC95-4DD1CE43F7FD}">
      <dgm:prSet/>
      <dgm:spPr/>
      <dgm:t>
        <a:bodyPr/>
        <a:lstStyle/>
        <a:p>
          <a:endParaRPr lang="en-US"/>
        </a:p>
      </dgm:t>
    </dgm:pt>
    <dgm:pt modelId="{AAFAEA24-F3D1-4A47-B662-2A3EB738EE3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Measure Everything</a:t>
          </a:r>
          <a:endParaRPr lang="en-US" dirty="0">
            <a:solidFill>
              <a:schemeClr val="bg1"/>
            </a:solidFill>
          </a:endParaRPr>
        </a:p>
      </dgm:t>
    </dgm:pt>
    <dgm:pt modelId="{CB055A2E-EC85-2040-99AA-6B1E0152C35A}" type="parTrans" cxnId="{3749A811-F4D0-9649-8FA6-8F5E50BB9BDF}">
      <dgm:prSet/>
      <dgm:spPr/>
      <dgm:t>
        <a:bodyPr/>
        <a:lstStyle/>
        <a:p>
          <a:endParaRPr lang="en-US"/>
        </a:p>
      </dgm:t>
    </dgm:pt>
    <dgm:pt modelId="{5CDE8D12-3E48-2D4F-9AF6-FF08F341D181}" type="sibTrans" cxnId="{3749A811-F4D0-9649-8FA6-8F5E50BB9BDF}">
      <dgm:prSet/>
      <dgm:spPr/>
      <dgm:t>
        <a:bodyPr/>
        <a:lstStyle/>
        <a:p>
          <a:endParaRPr lang="en-US"/>
        </a:p>
      </dgm:t>
    </dgm:pt>
    <dgm:pt modelId="{17FC658D-A71C-5148-A851-6BE4FD16ABA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Flexibility</a:t>
          </a:r>
          <a:endParaRPr lang="en-US" dirty="0">
            <a:solidFill>
              <a:schemeClr val="bg1"/>
            </a:solidFill>
          </a:endParaRPr>
        </a:p>
      </dgm:t>
    </dgm:pt>
    <dgm:pt modelId="{8189F8FB-6244-EE48-9BC2-1F5030533ECA}" type="parTrans" cxnId="{665CC8DF-7586-CE42-B5AF-51E24918D542}">
      <dgm:prSet/>
      <dgm:spPr/>
      <dgm:t>
        <a:bodyPr/>
        <a:lstStyle/>
        <a:p>
          <a:endParaRPr lang="en-US"/>
        </a:p>
      </dgm:t>
    </dgm:pt>
    <dgm:pt modelId="{52E45D5F-37D2-7846-A307-EED02B4E84C9}" type="sibTrans" cxnId="{665CC8DF-7586-CE42-B5AF-51E24918D542}">
      <dgm:prSet/>
      <dgm:spPr/>
      <dgm:t>
        <a:bodyPr/>
        <a:lstStyle/>
        <a:p>
          <a:endParaRPr lang="en-US"/>
        </a:p>
      </dgm:t>
    </dgm:pt>
    <dgm:pt modelId="{FA52D64C-B256-3640-8D04-04E8A878D5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Results Oriented</a:t>
          </a:r>
          <a:endParaRPr lang="en-US" dirty="0">
            <a:solidFill>
              <a:schemeClr val="bg1"/>
            </a:solidFill>
          </a:endParaRPr>
        </a:p>
      </dgm:t>
    </dgm:pt>
    <dgm:pt modelId="{6A19BB9A-D4DF-C64D-85D7-D20A3C723693}" type="parTrans" cxnId="{C4FA03A6-5E27-B54E-A79B-A70EE3C08B52}">
      <dgm:prSet/>
      <dgm:spPr/>
      <dgm:t>
        <a:bodyPr/>
        <a:lstStyle/>
        <a:p>
          <a:endParaRPr lang="en-US"/>
        </a:p>
      </dgm:t>
    </dgm:pt>
    <dgm:pt modelId="{54944B01-0CA0-DE4D-80F9-A0AB28722C31}" type="sibTrans" cxnId="{C4FA03A6-5E27-B54E-A79B-A70EE3C08B52}">
      <dgm:prSet/>
      <dgm:spPr/>
      <dgm:t>
        <a:bodyPr/>
        <a:lstStyle/>
        <a:p>
          <a:endParaRPr lang="en-US"/>
        </a:p>
      </dgm:t>
    </dgm:pt>
    <dgm:pt modelId="{B977A609-A79D-1B4E-BF00-0735F38F9847}" type="pres">
      <dgm:prSet presAssocID="{56950895-AB27-F543-8076-0E8736A9AE8B}" presName="cycle" presStyleCnt="0">
        <dgm:presLayoutVars>
          <dgm:dir/>
          <dgm:resizeHandles val="exact"/>
        </dgm:presLayoutVars>
      </dgm:prSet>
      <dgm:spPr/>
    </dgm:pt>
    <dgm:pt modelId="{269ADEA3-752E-BD41-AA24-9F03A673C947}" type="pres">
      <dgm:prSet presAssocID="{3488BF32-BEA8-7D4B-8E98-B764762789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4920-DE90-034F-A951-FD8BF2036C0E}" type="pres">
      <dgm:prSet presAssocID="{3488BF32-BEA8-7D4B-8E98-B76476278937}" presName="spNode" presStyleCnt="0"/>
      <dgm:spPr/>
    </dgm:pt>
    <dgm:pt modelId="{E8C661F9-D780-014B-801E-F5BAF34320BE}" type="pres">
      <dgm:prSet presAssocID="{B68E1FB3-FEA4-FA4A-B763-0C78A528DA3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FFA2927-958A-3441-B897-690A68466BB0}" type="pres">
      <dgm:prSet presAssocID="{D6A2F577-7F68-894B-8282-779964ED73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4E597-C74C-C44D-A193-7FA160C5F4FE}" type="pres">
      <dgm:prSet presAssocID="{D6A2F577-7F68-894B-8282-779964ED73A5}" presName="spNode" presStyleCnt="0"/>
      <dgm:spPr/>
    </dgm:pt>
    <dgm:pt modelId="{0AC04653-360B-FA41-A5CF-B9F06D854EDE}" type="pres">
      <dgm:prSet presAssocID="{E69EDA46-AF8A-FE4B-8586-A7445C98122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F411022-7951-BC48-8AF6-C22E02FAA39E}" type="pres">
      <dgm:prSet presAssocID="{FA52D64C-B256-3640-8D04-04E8A878D5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BF83A-77D5-AE4A-AA04-011382851E57}" type="pres">
      <dgm:prSet presAssocID="{FA52D64C-B256-3640-8D04-04E8A878D5C7}" presName="spNode" presStyleCnt="0"/>
      <dgm:spPr/>
    </dgm:pt>
    <dgm:pt modelId="{120DCAF7-BCF1-8D49-B02A-6EE9E3E73B7C}" type="pres">
      <dgm:prSet presAssocID="{54944B01-0CA0-DE4D-80F9-A0AB28722C3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FBFDD9C-BA85-7947-BD3A-1570A24C186D}" type="pres">
      <dgm:prSet presAssocID="{AAFAEA24-F3D1-4A47-B662-2A3EB738EE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B23D-7C71-CB42-986B-77D43B26CA12}" type="pres">
      <dgm:prSet presAssocID="{AAFAEA24-F3D1-4A47-B662-2A3EB738EE34}" presName="spNode" presStyleCnt="0"/>
      <dgm:spPr/>
    </dgm:pt>
    <dgm:pt modelId="{9E0965D2-288B-2C40-9617-1F182085C0B5}" type="pres">
      <dgm:prSet presAssocID="{5CDE8D12-3E48-2D4F-9AF6-FF08F341D18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482515F-879E-D043-B043-1BFF355B9051}" type="pres">
      <dgm:prSet presAssocID="{17FC658D-A71C-5148-A851-6BE4FD16AB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8403-1847-BE42-9BE7-A5C88333928D}" type="pres">
      <dgm:prSet presAssocID="{17FC658D-A71C-5148-A851-6BE4FD16ABA5}" presName="spNode" presStyleCnt="0"/>
      <dgm:spPr/>
    </dgm:pt>
    <dgm:pt modelId="{21FB3313-B5DB-074A-94C7-5E6F015C986D}" type="pres">
      <dgm:prSet presAssocID="{52E45D5F-37D2-7846-A307-EED02B4E84C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1D85438-502B-1E43-BD9E-8A41B118B674}" type="presOf" srcId="{D6A2F577-7F68-894B-8282-779964ED73A5}" destId="{EFFA2927-958A-3441-B897-690A68466BB0}" srcOrd="0" destOrd="0" presId="urn:microsoft.com/office/officeart/2005/8/layout/cycle6"/>
    <dgm:cxn modelId="{C4FA03A6-5E27-B54E-A79B-A70EE3C08B52}" srcId="{56950895-AB27-F543-8076-0E8736A9AE8B}" destId="{FA52D64C-B256-3640-8D04-04E8A878D5C7}" srcOrd="2" destOrd="0" parTransId="{6A19BB9A-D4DF-C64D-85D7-D20A3C723693}" sibTransId="{54944B01-0CA0-DE4D-80F9-A0AB28722C31}"/>
    <dgm:cxn modelId="{1D24DC90-93D8-054A-9619-CCDBF1E4D09D}" type="presOf" srcId="{5CDE8D12-3E48-2D4F-9AF6-FF08F341D181}" destId="{9E0965D2-288B-2C40-9617-1F182085C0B5}" srcOrd="0" destOrd="0" presId="urn:microsoft.com/office/officeart/2005/8/layout/cycle6"/>
    <dgm:cxn modelId="{F9798304-F037-AF4C-A31F-0ABA322B7475}" type="presOf" srcId="{56950895-AB27-F543-8076-0E8736A9AE8B}" destId="{B977A609-A79D-1B4E-BF00-0735F38F9847}" srcOrd="0" destOrd="0" presId="urn:microsoft.com/office/officeart/2005/8/layout/cycle6"/>
    <dgm:cxn modelId="{665CC8DF-7586-CE42-B5AF-51E24918D542}" srcId="{56950895-AB27-F543-8076-0E8736A9AE8B}" destId="{17FC658D-A71C-5148-A851-6BE4FD16ABA5}" srcOrd="4" destOrd="0" parTransId="{8189F8FB-6244-EE48-9BC2-1F5030533ECA}" sibTransId="{52E45D5F-37D2-7846-A307-EED02B4E84C9}"/>
    <dgm:cxn modelId="{5A721581-9FA2-9346-AC95-4DD1CE43F7FD}" srcId="{56950895-AB27-F543-8076-0E8736A9AE8B}" destId="{D6A2F577-7F68-894B-8282-779964ED73A5}" srcOrd="1" destOrd="0" parTransId="{EDB15085-532D-A745-9DD5-655B389ED81E}" sibTransId="{E69EDA46-AF8A-FE4B-8586-A7445C981228}"/>
    <dgm:cxn modelId="{8E1298FA-F6C4-4743-ABDA-EA9CF40CDFA1}" srcId="{56950895-AB27-F543-8076-0E8736A9AE8B}" destId="{3488BF32-BEA8-7D4B-8E98-B76476278937}" srcOrd="0" destOrd="0" parTransId="{B7B3A528-095B-9E45-8A3F-FA33710B75F4}" sibTransId="{B68E1FB3-FEA4-FA4A-B763-0C78A528DA31}"/>
    <dgm:cxn modelId="{70235BDB-36F9-AC4C-AF0F-14EF25D7A327}" type="presOf" srcId="{52E45D5F-37D2-7846-A307-EED02B4E84C9}" destId="{21FB3313-B5DB-074A-94C7-5E6F015C986D}" srcOrd="0" destOrd="0" presId="urn:microsoft.com/office/officeart/2005/8/layout/cycle6"/>
    <dgm:cxn modelId="{EAA6D569-230B-1C4F-A04D-CB5056394EEA}" type="presOf" srcId="{B68E1FB3-FEA4-FA4A-B763-0C78A528DA31}" destId="{E8C661F9-D780-014B-801E-F5BAF34320BE}" srcOrd="0" destOrd="0" presId="urn:microsoft.com/office/officeart/2005/8/layout/cycle6"/>
    <dgm:cxn modelId="{8AF512F4-C7E6-254F-A684-CE34C8A75665}" type="presOf" srcId="{FA52D64C-B256-3640-8D04-04E8A878D5C7}" destId="{7F411022-7951-BC48-8AF6-C22E02FAA39E}" srcOrd="0" destOrd="0" presId="urn:microsoft.com/office/officeart/2005/8/layout/cycle6"/>
    <dgm:cxn modelId="{6342AC32-0C6A-2F46-8F2F-31FA92BFFB3F}" type="presOf" srcId="{3488BF32-BEA8-7D4B-8E98-B76476278937}" destId="{269ADEA3-752E-BD41-AA24-9F03A673C947}" srcOrd="0" destOrd="0" presId="urn:microsoft.com/office/officeart/2005/8/layout/cycle6"/>
    <dgm:cxn modelId="{9B108CAB-E44C-3A43-83E4-D5E6EE101E63}" type="presOf" srcId="{E69EDA46-AF8A-FE4B-8586-A7445C981228}" destId="{0AC04653-360B-FA41-A5CF-B9F06D854EDE}" srcOrd="0" destOrd="0" presId="urn:microsoft.com/office/officeart/2005/8/layout/cycle6"/>
    <dgm:cxn modelId="{49A4F0EF-1962-B840-BBFB-8CB5DB421728}" type="presOf" srcId="{17FC658D-A71C-5148-A851-6BE4FD16ABA5}" destId="{E482515F-879E-D043-B043-1BFF355B9051}" srcOrd="0" destOrd="0" presId="urn:microsoft.com/office/officeart/2005/8/layout/cycle6"/>
    <dgm:cxn modelId="{7B3EEC56-10E9-874F-87CD-4D446B2DDE1B}" type="presOf" srcId="{AAFAEA24-F3D1-4A47-B662-2A3EB738EE34}" destId="{AFBFDD9C-BA85-7947-BD3A-1570A24C186D}" srcOrd="0" destOrd="0" presId="urn:microsoft.com/office/officeart/2005/8/layout/cycle6"/>
    <dgm:cxn modelId="{289D108E-EC50-674F-B3F6-BD1F1240EA0D}" type="presOf" srcId="{54944B01-0CA0-DE4D-80F9-A0AB28722C31}" destId="{120DCAF7-BCF1-8D49-B02A-6EE9E3E73B7C}" srcOrd="0" destOrd="0" presId="urn:microsoft.com/office/officeart/2005/8/layout/cycle6"/>
    <dgm:cxn modelId="{3749A811-F4D0-9649-8FA6-8F5E50BB9BDF}" srcId="{56950895-AB27-F543-8076-0E8736A9AE8B}" destId="{AAFAEA24-F3D1-4A47-B662-2A3EB738EE34}" srcOrd="3" destOrd="0" parTransId="{CB055A2E-EC85-2040-99AA-6B1E0152C35A}" sibTransId="{5CDE8D12-3E48-2D4F-9AF6-FF08F341D181}"/>
    <dgm:cxn modelId="{F071FF1B-631F-A94B-8A72-D726790D4B7C}" type="presParOf" srcId="{B977A609-A79D-1B4E-BF00-0735F38F9847}" destId="{269ADEA3-752E-BD41-AA24-9F03A673C947}" srcOrd="0" destOrd="0" presId="urn:microsoft.com/office/officeart/2005/8/layout/cycle6"/>
    <dgm:cxn modelId="{BC04083C-C2D5-8C46-8950-16B94F885853}" type="presParOf" srcId="{B977A609-A79D-1B4E-BF00-0735F38F9847}" destId="{5DC54920-DE90-034F-A951-FD8BF2036C0E}" srcOrd="1" destOrd="0" presId="urn:microsoft.com/office/officeart/2005/8/layout/cycle6"/>
    <dgm:cxn modelId="{75B2A9FF-046B-D943-9A67-8EA0BD900307}" type="presParOf" srcId="{B977A609-A79D-1B4E-BF00-0735F38F9847}" destId="{E8C661F9-D780-014B-801E-F5BAF34320BE}" srcOrd="2" destOrd="0" presId="urn:microsoft.com/office/officeart/2005/8/layout/cycle6"/>
    <dgm:cxn modelId="{923B7546-5926-8740-956B-830191A108B7}" type="presParOf" srcId="{B977A609-A79D-1B4E-BF00-0735F38F9847}" destId="{EFFA2927-958A-3441-B897-690A68466BB0}" srcOrd="3" destOrd="0" presId="urn:microsoft.com/office/officeart/2005/8/layout/cycle6"/>
    <dgm:cxn modelId="{2D58478F-79E6-7046-850E-D41DFB1A30B6}" type="presParOf" srcId="{B977A609-A79D-1B4E-BF00-0735F38F9847}" destId="{C8C4E597-C74C-C44D-A193-7FA160C5F4FE}" srcOrd="4" destOrd="0" presId="urn:microsoft.com/office/officeart/2005/8/layout/cycle6"/>
    <dgm:cxn modelId="{1630B8A2-DE04-7140-B7E0-4BE55C8EB80D}" type="presParOf" srcId="{B977A609-A79D-1B4E-BF00-0735F38F9847}" destId="{0AC04653-360B-FA41-A5CF-B9F06D854EDE}" srcOrd="5" destOrd="0" presId="urn:microsoft.com/office/officeart/2005/8/layout/cycle6"/>
    <dgm:cxn modelId="{4F4F925E-78FC-7D48-A533-6A74AF08396C}" type="presParOf" srcId="{B977A609-A79D-1B4E-BF00-0735F38F9847}" destId="{7F411022-7951-BC48-8AF6-C22E02FAA39E}" srcOrd="6" destOrd="0" presId="urn:microsoft.com/office/officeart/2005/8/layout/cycle6"/>
    <dgm:cxn modelId="{C20D4268-BED7-804E-ADAD-9B6F0FCF1E2F}" type="presParOf" srcId="{B977A609-A79D-1B4E-BF00-0735F38F9847}" destId="{200BF83A-77D5-AE4A-AA04-011382851E57}" srcOrd="7" destOrd="0" presId="urn:microsoft.com/office/officeart/2005/8/layout/cycle6"/>
    <dgm:cxn modelId="{744E7E1F-33D2-5144-93FB-037B135D21E6}" type="presParOf" srcId="{B977A609-A79D-1B4E-BF00-0735F38F9847}" destId="{120DCAF7-BCF1-8D49-B02A-6EE9E3E73B7C}" srcOrd="8" destOrd="0" presId="urn:microsoft.com/office/officeart/2005/8/layout/cycle6"/>
    <dgm:cxn modelId="{E85993B2-7B62-CE49-B9A0-68C6A9A1293C}" type="presParOf" srcId="{B977A609-A79D-1B4E-BF00-0735F38F9847}" destId="{AFBFDD9C-BA85-7947-BD3A-1570A24C186D}" srcOrd="9" destOrd="0" presId="urn:microsoft.com/office/officeart/2005/8/layout/cycle6"/>
    <dgm:cxn modelId="{039046BE-9D00-3D4F-BC07-83A9FDE983DA}" type="presParOf" srcId="{B977A609-A79D-1B4E-BF00-0735F38F9847}" destId="{A188B23D-7C71-CB42-986B-77D43B26CA12}" srcOrd="10" destOrd="0" presId="urn:microsoft.com/office/officeart/2005/8/layout/cycle6"/>
    <dgm:cxn modelId="{11F24658-A43C-874F-BA81-08AC44BD5B8A}" type="presParOf" srcId="{B977A609-A79D-1B4E-BF00-0735F38F9847}" destId="{9E0965D2-288B-2C40-9617-1F182085C0B5}" srcOrd="11" destOrd="0" presId="urn:microsoft.com/office/officeart/2005/8/layout/cycle6"/>
    <dgm:cxn modelId="{23781F7C-F4F8-B84F-BAAB-008295A5AF91}" type="presParOf" srcId="{B977A609-A79D-1B4E-BF00-0735F38F9847}" destId="{E482515F-879E-D043-B043-1BFF355B9051}" srcOrd="12" destOrd="0" presId="urn:microsoft.com/office/officeart/2005/8/layout/cycle6"/>
    <dgm:cxn modelId="{B116AEB6-99C3-A84F-B977-A0542E162A8F}" type="presParOf" srcId="{B977A609-A79D-1B4E-BF00-0735F38F9847}" destId="{954B8403-1847-BE42-9BE7-A5C88333928D}" srcOrd="13" destOrd="0" presId="urn:microsoft.com/office/officeart/2005/8/layout/cycle6"/>
    <dgm:cxn modelId="{0ED284C6-035F-5C45-9342-2E7093B39FB1}" type="presParOf" srcId="{B977A609-A79D-1B4E-BF00-0735F38F9847}" destId="{21FB3313-B5DB-074A-94C7-5E6F015C986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950895-AB27-F543-8076-0E8736A9AE8B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</dgm:pt>
    <dgm:pt modelId="{3488BF32-BEA8-7D4B-8E98-B76476278937}">
      <dgm:prSet phldrT="[Text]"/>
      <dgm:spPr/>
      <dgm:t>
        <a:bodyPr/>
        <a:lstStyle/>
        <a:p>
          <a:r>
            <a:rPr lang="en-US" dirty="0" smtClean="0"/>
            <a:t>Scalability &amp; Global Reach</a:t>
          </a:r>
          <a:endParaRPr lang="en-US" dirty="0"/>
        </a:p>
      </dgm:t>
    </dgm:pt>
    <dgm:pt modelId="{B7B3A528-095B-9E45-8A3F-FA33710B75F4}" type="parTrans" cxnId="{8E1298FA-F6C4-4743-ABDA-EA9CF40CDFA1}">
      <dgm:prSet/>
      <dgm:spPr/>
      <dgm:t>
        <a:bodyPr/>
        <a:lstStyle/>
        <a:p>
          <a:endParaRPr lang="en-US"/>
        </a:p>
      </dgm:t>
    </dgm:pt>
    <dgm:pt modelId="{B68E1FB3-FEA4-FA4A-B763-0C78A528DA31}" type="sibTrans" cxnId="{8E1298FA-F6C4-4743-ABDA-EA9CF40CDFA1}">
      <dgm:prSet/>
      <dgm:spPr/>
      <dgm:t>
        <a:bodyPr/>
        <a:lstStyle/>
        <a:p>
          <a:endParaRPr lang="en-US"/>
        </a:p>
      </dgm:t>
    </dgm:pt>
    <dgm:pt modelId="{D6A2F577-7F68-894B-8282-779964ED73A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Segment with Precision</a:t>
          </a:r>
          <a:endParaRPr lang="en-US" dirty="0">
            <a:solidFill>
              <a:schemeClr val="bg1"/>
            </a:solidFill>
          </a:endParaRPr>
        </a:p>
      </dgm:t>
    </dgm:pt>
    <dgm:pt modelId="{EDB15085-532D-A745-9DD5-655B389ED81E}" type="parTrans" cxnId="{5A721581-9FA2-9346-AC95-4DD1CE43F7FD}">
      <dgm:prSet/>
      <dgm:spPr/>
      <dgm:t>
        <a:bodyPr/>
        <a:lstStyle/>
        <a:p>
          <a:endParaRPr lang="en-US"/>
        </a:p>
      </dgm:t>
    </dgm:pt>
    <dgm:pt modelId="{E69EDA46-AF8A-FE4B-8586-A7445C981228}" type="sibTrans" cxnId="{5A721581-9FA2-9346-AC95-4DD1CE43F7FD}">
      <dgm:prSet/>
      <dgm:spPr/>
      <dgm:t>
        <a:bodyPr/>
        <a:lstStyle/>
        <a:p>
          <a:endParaRPr lang="en-US"/>
        </a:p>
      </dgm:t>
    </dgm:pt>
    <dgm:pt modelId="{AAFAEA24-F3D1-4A47-B662-2A3EB738EE3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Measure Everything</a:t>
          </a:r>
          <a:endParaRPr lang="en-US" dirty="0">
            <a:solidFill>
              <a:schemeClr val="bg1"/>
            </a:solidFill>
          </a:endParaRPr>
        </a:p>
      </dgm:t>
    </dgm:pt>
    <dgm:pt modelId="{CB055A2E-EC85-2040-99AA-6B1E0152C35A}" type="parTrans" cxnId="{3749A811-F4D0-9649-8FA6-8F5E50BB9BDF}">
      <dgm:prSet/>
      <dgm:spPr/>
      <dgm:t>
        <a:bodyPr/>
        <a:lstStyle/>
        <a:p>
          <a:endParaRPr lang="en-US"/>
        </a:p>
      </dgm:t>
    </dgm:pt>
    <dgm:pt modelId="{5CDE8D12-3E48-2D4F-9AF6-FF08F341D181}" type="sibTrans" cxnId="{3749A811-F4D0-9649-8FA6-8F5E50BB9BDF}">
      <dgm:prSet/>
      <dgm:spPr/>
      <dgm:t>
        <a:bodyPr/>
        <a:lstStyle/>
        <a:p>
          <a:endParaRPr lang="en-US"/>
        </a:p>
      </dgm:t>
    </dgm:pt>
    <dgm:pt modelId="{17FC658D-A71C-5148-A851-6BE4FD16ABA5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Flexibility</a:t>
          </a:r>
          <a:endParaRPr lang="en-US" dirty="0">
            <a:solidFill>
              <a:schemeClr val="bg1"/>
            </a:solidFill>
          </a:endParaRPr>
        </a:p>
      </dgm:t>
    </dgm:pt>
    <dgm:pt modelId="{8189F8FB-6244-EE48-9BC2-1F5030533ECA}" type="parTrans" cxnId="{665CC8DF-7586-CE42-B5AF-51E24918D542}">
      <dgm:prSet/>
      <dgm:spPr/>
      <dgm:t>
        <a:bodyPr/>
        <a:lstStyle/>
        <a:p>
          <a:endParaRPr lang="en-US"/>
        </a:p>
      </dgm:t>
    </dgm:pt>
    <dgm:pt modelId="{52E45D5F-37D2-7846-A307-EED02B4E84C9}" type="sibTrans" cxnId="{665CC8DF-7586-CE42-B5AF-51E24918D542}">
      <dgm:prSet/>
      <dgm:spPr/>
      <dgm:t>
        <a:bodyPr/>
        <a:lstStyle/>
        <a:p>
          <a:endParaRPr lang="en-US"/>
        </a:p>
      </dgm:t>
    </dgm:pt>
    <dgm:pt modelId="{FA52D64C-B256-3640-8D04-04E8A878D5C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Results Oriented</a:t>
          </a:r>
          <a:endParaRPr lang="en-US" dirty="0">
            <a:solidFill>
              <a:schemeClr val="bg1"/>
            </a:solidFill>
          </a:endParaRPr>
        </a:p>
      </dgm:t>
    </dgm:pt>
    <dgm:pt modelId="{6A19BB9A-D4DF-C64D-85D7-D20A3C723693}" type="parTrans" cxnId="{C4FA03A6-5E27-B54E-A79B-A70EE3C08B52}">
      <dgm:prSet/>
      <dgm:spPr/>
      <dgm:t>
        <a:bodyPr/>
        <a:lstStyle/>
        <a:p>
          <a:endParaRPr lang="en-US"/>
        </a:p>
      </dgm:t>
    </dgm:pt>
    <dgm:pt modelId="{54944B01-0CA0-DE4D-80F9-A0AB28722C31}" type="sibTrans" cxnId="{C4FA03A6-5E27-B54E-A79B-A70EE3C08B52}">
      <dgm:prSet/>
      <dgm:spPr/>
      <dgm:t>
        <a:bodyPr/>
        <a:lstStyle/>
        <a:p>
          <a:endParaRPr lang="en-US"/>
        </a:p>
      </dgm:t>
    </dgm:pt>
    <dgm:pt modelId="{B977A609-A79D-1B4E-BF00-0735F38F9847}" type="pres">
      <dgm:prSet presAssocID="{56950895-AB27-F543-8076-0E8736A9AE8B}" presName="cycle" presStyleCnt="0">
        <dgm:presLayoutVars>
          <dgm:dir/>
          <dgm:resizeHandles val="exact"/>
        </dgm:presLayoutVars>
      </dgm:prSet>
      <dgm:spPr/>
    </dgm:pt>
    <dgm:pt modelId="{269ADEA3-752E-BD41-AA24-9F03A673C947}" type="pres">
      <dgm:prSet presAssocID="{3488BF32-BEA8-7D4B-8E98-B764762789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4920-DE90-034F-A951-FD8BF2036C0E}" type="pres">
      <dgm:prSet presAssocID="{3488BF32-BEA8-7D4B-8E98-B76476278937}" presName="spNode" presStyleCnt="0"/>
      <dgm:spPr/>
    </dgm:pt>
    <dgm:pt modelId="{E8C661F9-D780-014B-801E-F5BAF34320BE}" type="pres">
      <dgm:prSet presAssocID="{B68E1FB3-FEA4-FA4A-B763-0C78A528DA3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FFA2927-958A-3441-B897-690A68466BB0}" type="pres">
      <dgm:prSet presAssocID="{D6A2F577-7F68-894B-8282-779964ED73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C4E597-C74C-C44D-A193-7FA160C5F4FE}" type="pres">
      <dgm:prSet presAssocID="{D6A2F577-7F68-894B-8282-779964ED73A5}" presName="spNode" presStyleCnt="0"/>
      <dgm:spPr/>
    </dgm:pt>
    <dgm:pt modelId="{0AC04653-360B-FA41-A5CF-B9F06D854EDE}" type="pres">
      <dgm:prSet presAssocID="{E69EDA46-AF8A-FE4B-8586-A7445C981228}" presName="sibTrans" presStyleLbl="sibTrans1D1" presStyleIdx="1" presStyleCnt="5"/>
      <dgm:spPr/>
      <dgm:t>
        <a:bodyPr/>
        <a:lstStyle/>
        <a:p>
          <a:endParaRPr lang="en-US"/>
        </a:p>
      </dgm:t>
    </dgm:pt>
    <dgm:pt modelId="{7F411022-7951-BC48-8AF6-C22E02FAA39E}" type="pres">
      <dgm:prSet presAssocID="{FA52D64C-B256-3640-8D04-04E8A878D5C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BF83A-77D5-AE4A-AA04-011382851E57}" type="pres">
      <dgm:prSet presAssocID="{FA52D64C-B256-3640-8D04-04E8A878D5C7}" presName="spNode" presStyleCnt="0"/>
      <dgm:spPr/>
    </dgm:pt>
    <dgm:pt modelId="{120DCAF7-BCF1-8D49-B02A-6EE9E3E73B7C}" type="pres">
      <dgm:prSet presAssocID="{54944B01-0CA0-DE4D-80F9-A0AB28722C3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FBFDD9C-BA85-7947-BD3A-1570A24C186D}" type="pres">
      <dgm:prSet presAssocID="{AAFAEA24-F3D1-4A47-B662-2A3EB738EE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B23D-7C71-CB42-986B-77D43B26CA12}" type="pres">
      <dgm:prSet presAssocID="{AAFAEA24-F3D1-4A47-B662-2A3EB738EE34}" presName="spNode" presStyleCnt="0"/>
      <dgm:spPr/>
    </dgm:pt>
    <dgm:pt modelId="{9E0965D2-288B-2C40-9617-1F182085C0B5}" type="pres">
      <dgm:prSet presAssocID="{5CDE8D12-3E48-2D4F-9AF6-FF08F341D18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E482515F-879E-D043-B043-1BFF355B9051}" type="pres">
      <dgm:prSet presAssocID="{17FC658D-A71C-5148-A851-6BE4FD16AB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B8403-1847-BE42-9BE7-A5C88333928D}" type="pres">
      <dgm:prSet presAssocID="{17FC658D-A71C-5148-A851-6BE4FD16ABA5}" presName="spNode" presStyleCnt="0"/>
      <dgm:spPr/>
    </dgm:pt>
    <dgm:pt modelId="{21FB3313-B5DB-074A-94C7-5E6F015C986D}" type="pres">
      <dgm:prSet presAssocID="{52E45D5F-37D2-7846-A307-EED02B4E84C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4FA03A6-5E27-B54E-A79B-A70EE3C08B52}" srcId="{56950895-AB27-F543-8076-0E8736A9AE8B}" destId="{FA52D64C-B256-3640-8D04-04E8A878D5C7}" srcOrd="2" destOrd="0" parTransId="{6A19BB9A-D4DF-C64D-85D7-D20A3C723693}" sibTransId="{54944B01-0CA0-DE4D-80F9-A0AB28722C31}"/>
    <dgm:cxn modelId="{184FB7DD-82AE-D747-A048-6D71A4473F51}" type="presOf" srcId="{52E45D5F-37D2-7846-A307-EED02B4E84C9}" destId="{21FB3313-B5DB-074A-94C7-5E6F015C986D}" srcOrd="0" destOrd="0" presId="urn:microsoft.com/office/officeart/2005/8/layout/cycle6"/>
    <dgm:cxn modelId="{786FA1B2-AD00-D341-8F00-F02EED9B8360}" type="presOf" srcId="{AAFAEA24-F3D1-4A47-B662-2A3EB738EE34}" destId="{AFBFDD9C-BA85-7947-BD3A-1570A24C186D}" srcOrd="0" destOrd="0" presId="urn:microsoft.com/office/officeart/2005/8/layout/cycle6"/>
    <dgm:cxn modelId="{DD44DC3F-B40A-7A47-B271-36140517AA3E}" type="presOf" srcId="{17FC658D-A71C-5148-A851-6BE4FD16ABA5}" destId="{E482515F-879E-D043-B043-1BFF355B9051}" srcOrd="0" destOrd="0" presId="urn:microsoft.com/office/officeart/2005/8/layout/cycle6"/>
    <dgm:cxn modelId="{84A28FC5-AC1F-B549-810A-FA59BD5D5FC3}" type="presOf" srcId="{3488BF32-BEA8-7D4B-8E98-B76476278937}" destId="{269ADEA3-752E-BD41-AA24-9F03A673C947}" srcOrd="0" destOrd="0" presId="urn:microsoft.com/office/officeart/2005/8/layout/cycle6"/>
    <dgm:cxn modelId="{665CC8DF-7586-CE42-B5AF-51E24918D542}" srcId="{56950895-AB27-F543-8076-0E8736A9AE8B}" destId="{17FC658D-A71C-5148-A851-6BE4FD16ABA5}" srcOrd="4" destOrd="0" parTransId="{8189F8FB-6244-EE48-9BC2-1F5030533ECA}" sibTransId="{52E45D5F-37D2-7846-A307-EED02B4E84C9}"/>
    <dgm:cxn modelId="{5A721581-9FA2-9346-AC95-4DD1CE43F7FD}" srcId="{56950895-AB27-F543-8076-0E8736A9AE8B}" destId="{D6A2F577-7F68-894B-8282-779964ED73A5}" srcOrd="1" destOrd="0" parTransId="{EDB15085-532D-A745-9DD5-655B389ED81E}" sibTransId="{E69EDA46-AF8A-FE4B-8586-A7445C981228}"/>
    <dgm:cxn modelId="{D52E1390-A66D-9845-9FC7-280300C111D4}" type="presOf" srcId="{5CDE8D12-3E48-2D4F-9AF6-FF08F341D181}" destId="{9E0965D2-288B-2C40-9617-1F182085C0B5}" srcOrd="0" destOrd="0" presId="urn:microsoft.com/office/officeart/2005/8/layout/cycle6"/>
    <dgm:cxn modelId="{8E1298FA-F6C4-4743-ABDA-EA9CF40CDFA1}" srcId="{56950895-AB27-F543-8076-0E8736A9AE8B}" destId="{3488BF32-BEA8-7D4B-8E98-B76476278937}" srcOrd="0" destOrd="0" parTransId="{B7B3A528-095B-9E45-8A3F-FA33710B75F4}" sibTransId="{B68E1FB3-FEA4-FA4A-B763-0C78A528DA31}"/>
    <dgm:cxn modelId="{DAD2398D-3CE0-A64E-802F-BE212DCCDF21}" type="presOf" srcId="{56950895-AB27-F543-8076-0E8736A9AE8B}" destId="{B977A609-A79D-1B4E-BF00-0735F38F9847}" srcOrd="0" destOrd="0" presId="urn:microsoft.com/office/officeart/2005/8/layout/cycle6"/>
    <dgm:cxn modelId="{44AA53D6-406B-E248-ABDD-4600A67B8025}" type="presOf" srcId="{E69EDA46-AF8A-FE4B-8586-A7445C981228}" destId="{0AC04653-360B-FA41-A5CF-B9F06D854EDE}" srcOrd="0" destOrd="0" presId="urn:microsoft.com/office/officeart/2005/8/layout/cycle6"/>
    <dgm:cxn modelId="{41242C71-11A2-DD42-96D5-B6932AE455A3}" type="presOf" srcId="{D6A2F577-7F68-894B-8282-779964ED73A5}" destId="{EFFA2927-958A-3441-B897-690A68466BB0}" srcOrd="0" destOrd="0" presId="urn:microsoft.com/office/officeart/2005/8/layout/cycle6"/>
    <dgm:cxn modelId="{37B76F74-5284-0D48-A432-73AFB481840C}" type="presOf" srcId="{B68E1FB3-FEA4-FA4A-B763-0C78A528DA31}" destId="{E8C661F9-D780-014B-801E-F5BAF34320BE}" srcOrd="0" destOrd="0" presId="urn:microsoft.com/office/officeart/2005/8/layout/cycle6"/>
    <dgm:cxn modelId="{7C03E5DA-5960-7540-97A3-9CF337C07B44}" type="presOf" srcId="{FA52D64C-B256-3640-8D04-04E8A878D5C7}" destId="{7F411022-7951-BC48-8AF6-C22E02FAA39E}" srcOrd="0" destOrd="0" presId="urn:microsoft.com/office/officeart/2005/8/layout/cycle6"/>
    <dgm:cxn modelId="{3749A811-F4D0-9649-8FA6-8F5E50BB9BDF}" srcId="{56950895-AB27-F543-8076-0E8736A9AE8B}" destId="{AAFAEA24-F3D1-4A47-B662-2A3EB738EE34}" srcOrd="3" destOrd="0" parTransId="{CB055A2E-EC85-2040-99AA-6B1E0152C35A}" sibTransId="{5CDE8D12-3E48-2D4F-9AF6-FF08F341D181}"/>
    <dgm:cxn modelId="{D8C8FDA9-F080-504C-848D-7B3750F1AF73}" type="presOf" srcId="{54944B01-0CA0-DE4D-80F9-A0AB28722C31}" destId="{120DCAF7-BCF1-8D49-B02A-6EE9E3E73B7C}" srcOrd="0" destOrd="0" presId="urn:microsoft.com/office/officeart/2005/8/layout/cycle6"/>
    <dgm:cxn modelId="{1C88C265-F199-C649-8365-065D8244AE66}" type="presParOf" srcId="{B977A609-A79D-1B4E-BF00-0735F38F9847}" destId="{269ADEA3-752E-BD41-AA24-9F03A673C947}" srcOrd="0" destOrd="0" presId="urn:microsoft.com/office/officeart/2005/8/layout/cycle6"/>
    <dgm:cxn modelId="{0CDDF4DB-D0C6-2349-915F-40DC68C36BFB}" type="presParOf" srcId="{B977A609-A79D-1B4E-BF00-0735F38F9847}" destId="{5DC54920-DE90-034F-A951-FD8BF2036C0E}" srcOrd="1" destOrd="0" presId="urn:microsoft.com/office/officeart/2005/8/layout/cycle6"/>
    <dgm:cxn modelId="{D857E954-999E-6648-B4E7-8978E896F2A9}" type="presParOf" srcId="{B977A609-A79D-1B4E-BF00-0735F38F9847}" destId="{E8C661F9-D780-014B-801E-F5BAF34320BE}" srcOrd="2" destOrd="0" presId="urn:microsoft.com/office/officeart/2005/8/layout/cycle6"/>
    <dgm:cxn modelId="{CECED2D9-93ED-F345-8329-B4935BC435F1}" type="presParOf" srcId="{B977A609-A79D-1B4E-BF00-0735F38F9847}" destId="{EFFA2927-958A-3441-B897-690A68466BB0}" srcOrd="3" destOrd="0" presId="urn:microsoft.com/office/officeart/2005/8/layout/cycle6"/>
    <dgm:cxn modelId="{6E1E5FAD-9C25-EA46-84EB-BFD3ABAF61C9}" type="presParOf" srcId="{B977A609-A79D-1B4E-BF00-0735F38F9847}" destId="{C8C4E597-C74C-C44D-A193-7FA160C5F4FE}" srcOrd="4" destOrd="0" presId="urn:microsoft.com/office/officeart/2005/8/layout/cycle6"/>
    <dgm:cxn modelId="{C4C1AA6E-B186-E44B-9E00-9F5428461D8E}" type="presParOf" srcId="{B977A609-A79D-1B4E-BF00-0735F38F9847}" destId="{0AC04653-360B-FA41-A5CF-B9F06D854EDE}" srcOrd="5" destOrd="0" presId="urn:microsoft.com/office/officeart/2005/8/layout/cycle6"/>
    <dgm:cxn modelId="{8973217C-0B39-DD4B-86A3-CCDFFE2A365D}" type="presParOf" srcId="{B977A609-A79D-1B4E-BF00-0735F38F9847}" destId="{7F411022-7951-BC48-8AF6-C22E02FAA39E}" srcOrd="6" destOrd="0" presId="urn:microsoft.com/office/officeart/2005/8/layout/cycle6"/>
    <dgm:cxn modelId="{4C7896C7-FFC6-5A4A-BA28-A8042E338FFE}" type="presParOf" srcId="{B977A609-A79D-1B4E-BF00-0735F38F9847}" destId="{200BF83A-77D5-AE4A-AA04-011382851E57}" srcOrd="7" destOrd="0" presId="urn:microsoft.com/office/officeart/2005/8/layout/cycle6"/>
    <dgm:cxn modelId="{9E195933-2686-CB46-9E5F-5035E3CB376A}" type="presParOf" srcId="{B977A609-A79D-1B4E-BF00-0735F38F9847}" destId="{120DCAF7-BCF1-8D49-B02A-6EE9E3E73B7C}" srcOrd="8" destOrd="0" presId="urn:microsoft.com/office/officeart/2005/8/layout/cycle6"/>
    <dgm:cxn modelId="{B7343C75-8B9B-574D-80EA-9F41F36E394E}" type="presParOf" srcId="{B977A609-A79D-1B4E-BF00-0735F38F9847}" destId="{AFBFDD9C-BA85-7947-BD3A-1570A24C186D}" srcOrd="9" destOrd="0" presId="urn:microsoft.com/office/officeart/2005/8/layout/cycle6"/>
    <dgm:cxn modelId="{5F480C21-AEAE-3E42-95E4-2A9E6F64180E}" type="presParOf" srcId="{B977A609-A79D-1B4E-BF00-0735F38F9847}" destId="{A188B23D-7C71-CB42-986B-77D43B26CA12}" srcOrd="10" destOrd="0" presId="urn:microsoft.com/office/officeart/2005/8/layout/cycle6"/>
    <dgm:cxn modelId="{D787B57E-C5DB-EE4B-86C9-BB83F829611E}" type="presParOf" srcId="{B977A609-A79D-1B4E-BF00-0735F38F9847}" destId="{9E0965D2-288B-2C40-9617-1F182085C0B5}" srcOrd="11" destOrd="0" presId="urn:microsoft.com/office/officeart/2005/8/layout/cycle6"/>
    <dgm:cxn modelId="{B7C9418D-E96D-234E-A093-E9EB1A59CBCC}" type="presParOf" srcId="{B977A609-A79D-1B4E-BF00-0735F38F9847}" destId="{E482515F-879E-D043-B043-1BFF355B9051}" srcOrd="12" destOrd="0" presId="urn:microsoft.com/office/officeart/2005/8/layout/cycle6"/>
    <dgm:cxn modelId="{A83D2D67-ADF3-2C42-A443-84022DF5D9D2}" type="presParOf" srcId="{B977A609-A79D-1B4E-BF00-0735F38F9847}" destId="{954B8403-1847-BE42-9BE7-A5C88333928D}" srcOrd="13" destOrd="0" presId="urn:microsoft.com/office/officeart/2005/8/layout/cycle6"/>
    <dgm:cxn modelId="{1697FE91-A12B-5549-8BD6-80ADF348BEBF}" type="presParOf" srcId="{B977A609-A79D-1B4E-BF00-0735F38F9847}" destId="{21FB3313-B5DB-074A-94C7-5E6F015C986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ADEA3-752E-BD41-AA24-9F03A673C947}">
      <dsp:nvSpPr>
        <dsp:cNvPr id="0" name=""/>
        <dsp:cNvSpPr/>
      </dsp:nvSpPr>
      <dsp:spPr>
        <a:xfrm>
          <a:off x="2937588" y="2699"/>
          <a:ext cx="1668623" cy="1084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Scalability &amp; Global Reach</a:t>
          </a:r>
          <a:endParaRPr lang="en-US" sz="1900" kern="1200" dirty="0"/>
        </a:p>
      </dsp:txBody>
      <dsp:txXfrm>
        <a:off x="2937588" y="2699"/>
        <a:ext cx="1668623" cy="1084605"/>
      </dsp:txXfrm>
    </dsp:sp>
    <dsp:sp modelId="{E8C661F9-D780-014B-801E-F5BAF34320BE}">
      <dsp:nvSpPr>
        <dsp:cNvPr id="0" name=""/>
        <dsp:cNvSpPr/>
      </dsp:nvSpPr>
      <dsp:spPr>
        <a:xfrm>
          <a:off x="1605867" y="545001"/>
          <a:ext cx="4332064" cy="4332064"/>
        </a:xfrm>
        <a:custGeom>
          <a:avLst/>
          <a:gdLst/>
          <a:ahLst/>
          <a:cxnLst/>
          <a:rect l="0" t="0" r="0" b="0"/>
          <a:pathLst>
            <a:path>
              <a:moveTo>
                <a:pt x="3011795" y="171946"/>
              </a:moveTo>
              <a:arcTo wR="2166032" hR="2166032" stAng="17579013" swAng="19604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A2927-958A-3441-B897-690A68466BB0}">
      <dsp:nvSpPr>
        <dsp:cNvPr id="0" name=""/>
        <dsp:cNvSpPr/>
      </dsp:nvSpPr>
      <dsp:spPr>
        <a:xfrm>
          <a:off x="4997607" y="1499390"/>
          <a:ext cx="1668623" cy="1084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Segment with Precision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997607" y="1499390"/>
        <a:ext cx="1668623" cy="1084605"/>
      </dsp:txXfrm>
    </dsp:sp>
    <dsp:sp modelId="{0AC04653-360B-FA41-A5CF-B9F06D854EDE}">
      <dsp:nvSpPr>
        <dsp:cNvPr id="0" name=""/>
        <dsp:cNvSpPr/>
      </dsp:nvSpPr>
      <dsp:spPr>
        <a:xfrm>
          <a:off x="1605867" y="545001"/>
          <a:ext cx="4332064" cy="4332064"/>
        </a:xfrm>
        <a:custGeom>
          <a:avLst/>
          <a:gdLst/>
          <a:ahLst/>
          <a:cxnLst/>
          <a:rect l="0" t="0" r="0" b="0"/>
          <a:pathLst>
            <a:path>
              <a:moveTo>
                <a:pt x="4329104" y="2052835"/>
              </a:moveTo>
              <a:arcTo wR="2166032" hR="2166032" stAng="21420261" swAng="21954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11022-7951-BC48-8AF6-C22E02FAA39E}">
      <dsp:nvSpPr>
        <dsp:cNvPr id="0" name=""/>
        <dsp:cNvSpPr/>
      </dsp:nvSpPr>
      <dsp:spPr>
        <a:xfrm>
          <a:off x="4210749" y="3921088"/>
          <a:ext cx="1668623" cy="1084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Results Oriented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210749" y="3921088"/>
        <a:ext cx="1668623" cy="1084605"/>
      </dsp:txXfrm>
    </dsp:sp>
    <dsp:sp modelId="{120DCAF7-BCF1-8D49-B02A-6EE9E3E73B7C}">
      <dsp:nvSpPr>
        <dsp:cNvPr id="0" name=""/>
        <dsp:cNvSpPr/>
      </dsp:nvSpPr>
      <dsp:spPr>
        <a:xfrm>
          <a:off x="1605867" y="545001"/>
          <a:ext cx="4332064" cy="4332064"/>
        </a:xfrm>
        <a:custGeom>
          <a:avLst/>
          <a:gdLst/>
          <a:ahLst/>
          <a:cxnLst/>
          <a:rect l="0" t="0" r="0" b="0"/>
          <a:pathLst>
            <a:path>
              <a:moveTo>
                <a:pt x="2596283" y="4288902"/>
              </a:moveTo>
              <a:arcTo wR="2166032" hR="2166032" stAng="4712569" swAng="137486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FDD9C-BA85-7947-BD3A-1570A24C186D}">
      <dsp:nvSpPr>
        <dsp:cNvPr id="0" name=""/>
        <dsp:cNvSpPr/>
      </dsp:nvSpPr>
      <dsp:spPr>
        <a:xfrm>
          <a:off x="1664426" y="3921088"/>
          <a:ext cx="1668623" cy="1084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Measure Everything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1664426" y="3921088"/>
        <a:ext cx="1668623" cy="1084605"/>
      </dsp:txXfrm>
    </dsp:sp>
    <dsp:sp modelId="{9E0965D2-288B-2C40-9617-1F182085C0B5}">
      <dsp:nvSpPr>
        <dsp:cNvPr id="0" name=""/>
        <dsp:cNvSpPr/>
      </dsp:nvSpPr>
      <dsp:spPr>
        <a:xfrm>
          <a:off x="1605867" y="545001"/>
          <a:ext cx="4332064" cy="4332064"/>
        </a:xfrm>
        <a:custGeom>
          <a:avLst/>
          <a:gdLst/>
          <a:ahLst/>
          <a:cxnLst/>
          <a:rect l="0" t="0" r="0" b="0"/>
          <a:pathLst>
            <a:path>
              <a:moveTo>
                <a:pt x="361810" y="3364564"/>
              </a:moveTo>
              <a:arcTo wR="2166032" hR="2166032" stAng="8784251" swAng="21954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2515F-879E-D043-B043-1BFF355B9051}">
      <dsp:nvSpPr>
        <dsp:cNvPr id="0" name=""/>
        <dsp:cNvSpPr/>
      </dsp:nvSpPr>
      <dsp:spPr>
        <a:xfrm>
          <a:off x="877569" y="1499390"/>
          <a:ext cx="1668623" cy="10846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bg1"/>
              </a:solidFill>
            </a:rPr>
            <a:t>Flexibility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877569" y="1499390"/>
        <a:ext cx="1668623" cy="1084605"/>
      </dsp:txXfrm>
    </dsp:sp>
    <dsp:sp modelId="{21FB3313-B5DB-074A-94C7-5E6F015C986D}">
      <dsp:nvSpPr>
        <dsp:cNvPr id="0" name=""/>
        <dsp:cNvSpPr/>
      </dsp:nvSpPr>
      <dsp:spPr>
        <a:xfrm>
          <a:off x="1605867" y="545001"/>
          <a:ext cx="4332064" cy="4332064"/>
        </a:xfrm>
        <a:custGeom>
          <a:avLst/>
          <a:gdLst/>
          <a:ahLst/>
          <a:cxnLst/>
          <a:rect l="0" t="0" r="0" b="0"/>
          <a:pathLst>
            <a:path>
              <a:moveTo>
                <a:pt x="377568" y="944110"/>
              </a:moveTo>
              <a:arcTo wR="2166032" hR="2166032" stAng="12860510" swAng="19604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4727D8F9-3350-4532-8A5B-AA5183369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80193D-FBDB-4A9B-9AC3-C5DBB5EF916F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14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14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8FCAB9F-55AF-B749-B3C6-A747E741DA32}" type="slidenum">
              <a:rPr lang="en-US"/>
              <a:pPr/>
              <a:t>19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</a:rPr>
              <a:t>Wherever</a:t>
            </a:r>
            <a:r>
              <a:rPr lang="en-US" baseline="0" dirty="0" smtClean="0">
                <a:latin typeface="Arial" charset="0"/>
              </a:rPr>
              <a:t> you market your business, it must be where your </a:t>
            </a:r>
            <a:r>
              <a:rPr lang="en-US" baseline="0" smtClean="0">
                <a:latin typeface="Arial" charset="0"/>
              </a:rPr>
              <a:t>customers are.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Let's think back to our previous example of marketing a low-calorie sweetner.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In the online world, a consumer can search for low sugar recipes, find an ad related to the topic, and immediately go to the produt website to evaluate or purchase.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Splenda's ad appears at the right time.  The consumer goes from search -&gt; awareness -&gt; action within seconds.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26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2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27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28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29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30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31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F247A-7B21-4423-A0C4-CF07F15DB5A4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3954FB94-8D72-4E7C-BC71-3C5762CD963C}" type="slidenum">
              <a:rPr lang="en-US" sz="1300" b="1">
                <a:solidFill>
                  <a:srgbClr val="000000"/>
                </a:solidFill>
              </a:rPr>
              <a:pPr algn="r" defTabSz="952500"/>
              <a:t>32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FF247A-7B21-4423-A0C4-CF07F15DB5A4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6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8612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3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3954FB94-8D72-4E7C-BC71-3C5762CD963C}" type="slidenum">
              <a:rPr lang="en-US" sz="1300" b="1">
                <a:solidFill>
                  <a:srgbClr val="000000"/>
                </a:solidFill>
              </a:rPr>
              <a:pPr algn="r" defTabSz="952500"/>
              <a:t>33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34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35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3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4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7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8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9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10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61FD2-DB5F-4329-AAE6-3AC39E78FFED}" type="slidenum">
              <a:rPr lang="en-US" sz="1200">
                <a:solidFill>
                  <a:srgbClr val="000000"/>
                </a:solidFill>
              </a:rPr>
              <a:pPr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65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7138" y="711200"/>
            <a:ext cx="4860925" cy="3644900"/>
          </a:xfrm>
          <a:ln/>
        </p:spPr>
      </p:sp>
      <p:sp>
        <p:nvSpPr>
          <p:cNvPr id="66564" name="Notes Placeholder 2"/>
          <p:cNvSpPr>
            <a:spLocks noGrp="1"/>
          </p:cNvSpPr>
          <p:nvPr>
            <p:ph type="body" idx="1"/>
          </p:nvPr>
        </p:nvSpPr>
        <p:spPr>
          <a:xfrm>
            <a:off x="965200" y="4597400"/>
            <a:ext cx="5384800" cy="4276725"/>
          </a:xfrm>
          <a:noFill/>
          <a:ln/>
        </p:spPr>
        <p:txBody>
          <a:bodyPr lIns="95652" tIns="47824" rIns="95652" bIns="47824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5" name="Slide Number Placeholder 3"/>
          <p:cNvSpPr txBox="1">
            <a:spLocks noGrp="1"/>
          </p:cNvSpPr>
          <p:nvPr/>
        </p:nvSpPr>
        <p:spPr bwMode="auto">
          <a:xfrm>
            <a:off x="4181475" y="9112250"/>
            <a:ext cx="3133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2" tIns="47824" rIns="95652" bIns="47824" anchor="b"/>
          <a:lstStyle/>
          <a:p>
            <a:pPr algn="r" defTabSz="952500"/>
            <a:fld id="{7679C74E-FCF6-4C22-A5B7-21036D8C56FC}" type="slidenum">
              <a:rPr lang="en-US" sz="1300" b="1">
                <a:solidFill>
                  <a:srgbClr val="000000"/>
                </a:solidFill>
              </a:rPr>
              <a:pPr algn="r" defTabSz="952500"/>
              <a:t>11</a:t>
            </a:fld>
            <a:endParaRPr lang="en-US" sz="13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5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5.png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5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5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5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5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5.png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B7FA1-0BFF-4A18-9D22-F37D1F692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323EA-D7AA-4E34-9A7C-942387A31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A498-944B-4AFE-A251-414B41FCF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CCB35-4A72-4F05-9558-1861403D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5397-BAFC-44C9-8077-A13A15401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C1032-9715-400A-B523-CB5EE1F17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C438F3F7-03E7-4815-BD2A-5646340AD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E58C-C78F-4DEF-90D3-5ECB3C986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E737A-6C42-4788-AF83-D9B86C5E8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0FB16-289E-4074-BD45-186F34C7B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2187-C873-4053-B7D0-3CFC08C81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D2977-237C-41F0-B106-F39952480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7EB3-DB50-4E6B-B245-124D23D5C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3828-74AF-4496-8AF0-580D7B1AB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2B23F-8C56-4401-8657-B37265E8B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54F00-B731-4E60-A7D3-3C3E43297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311A-41C7-4079-B833-4C864E7A2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DDB4-3E6C-457D-8A93-FC78991C9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</a:rPr>
              <a:t>Google Confidential and Proprietary</a:t>
            </a:r>
          </a:p>
        </p:txBody>
      </p:sp>
      <p:pic>
        <p:nvPicPr>
          <p:cNvPr id="5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149348CB-6AD7-4B2A-9E93-59F58CD50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56EFF-9ED6-465C-A4B5-B0B831723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E799-9153-4F03-89EE-69341DF2A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4146D-E435-477C-BCD1-5EE439FF1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1E7C-151D-409F-A565-E09AC582D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5" name="Picture 9" descr="logo_white_6percent"/>
          <p:cNvPicPr>
            <a:picLocks noChangeAspect="1" noChangeArrowheads="1"/>
          </p:cNvPicPr>
          <p:nvPr/>
        </p:nvPicPr>
        <p:blipFill>
          <a:blip r:embed="rId2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407EBD-1177-4CF0-B2BD-CEA459AE5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A93A1-0EBA-4DAE-8C32-65C48D21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1F106-9672-4DDD-ADB8-BBA9A7CA6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0F02-2770-42D7-AB30-92D1C4E9C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D5B62-E1D0-40CE-B8A4-70CA0F879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38438-9423-4F90-9088-B1F92E4CF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379F6-7EF2-45AE-AC1D-B7D735471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095C-E213-4DC7-8BF3-5744F67E6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13702-4EE8-4F43-993C-F311EC4BA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C7ED2-FECE-4156-BCC1-C63D62636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51467-B46C-4082-94A3-C5F0B32B9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0FF9B-2022-4D69-9B51-73A955BC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594B-1E5E-48CB-8036-6E4014AE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C86B7-6240-4AA1-824C-FCE99B654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4EA07-C7C3-4B56-B0B9-75AD04B9A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40CA-BB7E-4E57-B136-DFF7C941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0B176-BAD6-41DD-85C4-EE1B92C46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FAA13-224A-4EF4-9813-5A03A671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8229-CACC-4403-B050-838F6F830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B166-CF10-4043-838A-16C5B051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9B3B3-59F3-4954-A48B-F91970256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17FD-41A8-4058-8767-A4BE6E0CF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74396-96EA-484E-9385-6919E2ED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020B8-4C4F-4B17-A200-DF1575B24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8761-3721-4513-9F41-87824B087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E6A6D-198E-4C98-B8E6-ACDA2E88A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9FD9-4E29-4BC1-9378-D2CA766A6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5AE10-C7F6-4EC5-994A-85A5922B5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63AE4-ED84-4A0C-94CB-F0BE9456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219DD-9A21-42D1-B724-6F52B59F3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5B79-EA23-4FD7-92B5-B49AF89B4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15F5-B3FA-49FB-8A0E-3B08C3651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F0D-514D-4ED0-96E0-39720F9A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AC77E-83F2-4EE9-AAF0-368A8F3C0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8ED32-5256-4B19-B398-9775040C3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33E4-06D2-43ED-B600-4ED00C8A7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C55AA-1B13-44BC-BA07-CD3CD1A42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DA25F-66DA-468D-96E4-D4F1EA05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EE7C8-F9ED-4DBE-B128-ED2F0122C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3D546-BC97-4872-AFC9-70D84CB3C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4994E-4E0A-49D4-8C3D-25D0F8B28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AC28F-68A2-41C0-962D-B311118C1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CEE20-DD5F-4698-89E0-FE45073BB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39C22-0238-476A-92C5-87A90F553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5860E-45A0-4B33-AE03-D0AA7C57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5" name="Picture 9" descr="logo_white_6percent"/>
          <p:cNvPicPr>
            <a:picLocks noChangeAspect="1" noChangeArrowheads="1"/>
          </p:cNvPicPr>
          <p:nvPr/>
        </p:nvPicPr>
        <p:blipFill>
          <a:blip r:embed="rId2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433EBA-9D12-417D-8A8D-83B2BAE8E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23E86-62A1-4954-81DA-911A0BAF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B9062-476E-4FCC-9915-8C336F2B2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3C9F-4B0B-4BFB-9E1D-F9EA329E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8841F-6A6A-449F-8AE1-E5664D954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B004-E9FC-43E1-A11D-DED21FCC2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1C8C-87D8-4BA0-87DC-C48B4C87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F2D1-C975-4BAB-B380-9D4DA38BD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7454D-C03F-4172-85CA-DFE2120E5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92E0D-1783-4E0A-B77C-F802639CB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F7ED2-7E91-498D-9292-959B5F24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BD24E-BF6A-4C2F-89C4-AE968EC9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9C89DA05-5707-4DB4-B6AE-48B11E6EF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CC973-6299-4E5E-9C11-E32F4A01B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A920E-2AF2-490D-B71B-CF1406807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3998-4118-4AA9-B4D0-62C97E15D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9E45-4338-487E-AB39-B785F9A31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282BB-35D8-4B73-AE94-12EB0B422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FBC3-5186-4A6D-9850-2BC5E1CD7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B4F8-A079-420A-B120-BFBBD7F3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28EE-7676-4836-A847-40423861D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64CA-752E-4BBD-A191-12A6603DE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3A79-CAC9-4E06-9381-0143C4009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D61A1-DEA5-4372-98B0-A79FE6F1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27097850-2DB7-4408-AC1E-FF11CC5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C6DC8-E72E-41FE-9C35-D768D9142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A9DA5-8E67-407F-9394-D649BB5D9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30BC4-CDFB-4721-B445-240944519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51D29-8D2F-4C56-948B-2884493D5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CCD3-7701-45C1-9E05-EF08A4A2E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2B07-AAF5-40BE-9CE1-43D6FE893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79E6A-7E7B-4CBA-8374-DC43256E0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5D67E-4544-4C68-B8B7-F543C3BDC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A094-17A7-4D8A-B306-6FA244F00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2930D-6386-48EF-8689-C86A7157A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1747F-6626-4AAA-B9E8-72D8E641D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65D6E-555E-4C82-8F24-9D2A4DF5B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89143-9BB4-447A-B728-19C8246A5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CE19ED75-F7FB-4F4E-A17A-98A87F5A1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616A-603E-4A8A-AD63-65BF4D663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EF0AD-115E-4A96-98C6-6CE66F9D6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9E350-4804-4578-967A-9BD09E3C0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978C4-659A-41BC-BF51-20B4964F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7399A-8DBA-4085-89D3-016EF2F31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0ECE-ACD7-43AD-8971-CED1D2E9E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A38D-7F77-451F-8CF4-A9986A7D8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5836-4253-4746-A429-8D08B8336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1CE8-768A-486E-B959-B16E0393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64CB-48B1-4760-8E83-26DA9475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089F-0857-426A-87D8-E3EC190D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F3694-E5A0-425F-8B8E-C29A285E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6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5" descr="logo_white_15percent"/>
          <p:cNvPicPr>
            <a:picLocks noChangeAspect="1" noChangeArrowheads="1"/>
          </p:cNvPicPr>
          <p:nvPr/>
        </p:nvPicPr>
        <p:blipFill>
          <a:blip r:embed="rId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778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778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517F7-366C-4F35-8F22-F1E6081BC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58DD-1846-4C36-8822-561521F08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6230-6ECB-47C2-AE60-99C96C79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57FF1-E426-4534-A81C-8F9E670AF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0D60E-BDA3-4EA1-BE41-4E3B2E1E8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D7D59-9B2B-4740-9446-2A0B6600D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FBB4-6708-462A-B436-8B2BBB047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34BB-8047-4828-960E-F0DA3B135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D42E-E220-475B-B7A7-F6CBA460A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7BEB3-96EE-4EAB-921A-4B35D99A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95F6-B30E-4C48-A8DF-7B714036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238B-A7DD-4AF2-9578-B5F73D3C8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9C33F95B-B31D-4705-81A5-ADD2E7A2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A26A4-44DE-4C61-8238-5EBAF67CF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788B3-0E3E-4280-B392-07F08C815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D117-E618-4AFB-B9CE-80F20A2A2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523D6-E898-4420-A7E1-853923652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6D1F-BE72-4B88-8EF2-CE1FC753D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00A0-93E5-4166-84A1-1831C8530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5F29F-2B72-4DB3-B6A6-6B7571FDC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DE6F7-95DE-43A9-9E0A-3F80D22CA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1E997-EBFE-4ACE-8A6D-E61B82E5C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6534-4381-4AED-9E35-DB5CCAE4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24809-BF77-4ECE-8733-F8A3E85C7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524A4-8300-45A1-BA27-1E33645DF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B8BAF2FC-2647-4662-8D90-61C347A83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6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368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368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805A92-607A-4B08-B113-275820E07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7C57-8D95-48DA-A8E0-959DB9BE7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8801-3F5D-46A4-A542-78B47C1CD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F89DB-6AA6-46C8-AC21-2ED8A3FB5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F8261-1471-4235-A291-04BA416AC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3F907-C966-4969-B053-AEEA59483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166A5-B318-4A94-B6B0-59119C6F6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45CA7-818A-40C8-8651-912E33E57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0086-9B4D-459E-A7AD-5267FE4EA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2EAE9-B642-40FC-8F04-9AB6702D0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0A274-7B42-4F0F-B6A9-86B451318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86D6-E279-477B-953D-0BC1BF4A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0C2C9E83-2093-4912-BD14-2FD7457A8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4B8A4-5898-4EDF-8435-655541974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34994-E23C-4BCD-ACBF-7963CD66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0E97-7ADB-4B56-A8F9-8235B0CEF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6383-5E9D-4625-8EAC-B30BCEC6D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088DE-4750-41AD-B3B0-4EE7D0726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37B76-88DE-4191-A499-B3863DABD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30B8F-3697-4B46-BA3A-5913BB85E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36494-2F12-42A1-BE1B-EDB8665F0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C9C3-183A-42AB-B044-6FA85EB6F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C7F0-1A61-482B-8CC6-32E7BA87A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D58C7-E9B3-4CEB-8E02-E3357FAA1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B9D4C-E890-4801-97DA-4EF67AD0A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36E97DD4-FCA1-4513-82C5-C3658F268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71D86-0C4C-4BED-B02B-0BC2DA585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39BCE-F043-4584-9AF4-D334ECD12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A41A-DC4E-4D81-91DC-1DD72ED56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BBBB1-BCF1-4F5F-82AB-A76239D2A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05649-273B-41EE-BD5A-20B8D4FE8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74E00-26E8-4E47-BEA7-310D9F80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9FECE-0B9E-4101-83F3-797666A62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7E3D1-0364-4B71-9554-B838859DF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00CAD-051A-44C5-B42E-1041DD30D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4E04E-6667-45C9-987F-AB4FFC50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7C2E-AA88-439C-BD8E-94173B620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58A-F47B-4455-9E39-99694F5D7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7B5CFA2F-CB31-4F26-9D42-00D0DF1ED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4695-03E3-427B-852B-856C7A27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D9BD1-2A22-441F-A0C4-95D01640F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D852-B877-4C82-8071-A79087E2D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79A0-9D3D-4E22-93AC-A0FD9B9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BC1D3-A3F6-4A65-908E-9A67A0192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DE452-8A8E-4F9A-B807-ABACAF1AA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CACD0-E6CE-4849-971F-DA09AF5CF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E117D-1F23-44A1-92CE-CC81932DE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1280-B648-4022-B94A-1F1C7C831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F3542-97C9-4EFB-9D80-8C7FAEA93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5AC67-AF55-4CC1-B484-CA9B5B11F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0AA99-BA21-4C2B-ABF8-9FF39832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D07BB224-47B9-468D-9C0D-3D1C9A3E9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BC7C1-F590-4F96-8C9B-7C8B175B1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2EF8-5473-4893-BFBB-02DD7EBE8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5D129-5D3B-4B8D-8E4C-FDAE98FF6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0742-8F5D-4ACC-8FEF-8D9B4B5E0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2D3C7-E677-4B95-BDCC-C9C5460E0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7D72F-E845-4000-8D27-2EDCDA4D8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B293-A162-45A8-878A-C0073676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9A8B-4212-4A09-8B0C-0D8A3CDEE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B908F-D7F6-4D3E-BDA9-EF49195A3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D10E5-61E7-4512-B257-4F6FC79D6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A12C6-CA45-4192-A355-9ABC63073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11D1D-448C-449B-872F-72803223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sh dir="d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0C53-A1DF-494C-9284-A540371A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876F-C724-44A7-A5D8-0491ECC6D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4684-6A1D-41A4-B77F-356221C4B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A172F-9038-4F5E-BAE2-3224D0DA9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7819-1403-46AA-8CDA-845981AAD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0EA1-34AA-4156-9E29-66856DF84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1B82-161D-414D-BFCF-F5D3C6EF8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6DF3-A5EC-4FAB-9EEE-6CA4F3038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A4DD6-8834-4B98-97ED-2AFB74F41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E60E-A08D-4EBF-B322-E73FD77C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438EC-C4EB-44B7-BE67-0DB40D8F2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90C5C-B9FC-4AFF-9312-3BF02E826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B4A63-6746-45AC-B060-187FEF067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3C818-C6AF-420F-9ACD-93B71DF94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BB54-6846-4AE2-AF59-639EB61BC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F35A8-F6DE-4996-B41E-6FBD7306A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FD1A8-F83C-4D3E-9612-A7F3F11EE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7BAD-7E5A-425B-A1FA-69008A9B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258F4-52CA-459C-847E-C347082AC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AE35E-F51E-454A-B2E3-4CF2781F8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03C1B-B3B1-4500-A1DB-F23F173CC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D3A1-5F02-4402-BDB8-3B4A3C499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DE61-4DC5-4A52-861F-E7F6C7CB9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E7BA-07E4-47DB-A601-4E8CB154F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CB207-5463-4310-9B28-D9B1EBF67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5306B-2DF3-4513-8FEB-979299164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65A42-A19D-497D-A7DD-720D24566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9077-7994-4D90-A144-096C43CF8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5" name="Picture 9" descr="logo_white_6percent"/>
          <p:cNvPicPr>
            <a:picLocks noChangeAspect="1" noChangeArrowheads="1"/>
          </p:cNvPicPr>
          <p:nvPr/>
        </p:nvPicPr>
        <p:blipFill>
          <a:blip r:embed="rId2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964153-F33A-404D-9ED5-CE0CD7E05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9D7E4-7F73-4594-8C7D-2CF6A7D9B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B15CB-96EB-4784-AD30-B0126618C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EE6C7-314A-4A08-A7BA-D6E6E7CFF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7AF4E-BD2A-417A-8AF1-7E66BDC78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E4CAD-706C-4415-B5A2-958D2A4C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E2FD-A530-4FE3-9748-CB6CEE69D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23B04-115B-462B-8646-7CE5F4D7D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202BC-D9B2-4224-AF21-C3CBE9D5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56DBB-A366-426E-A6C5-E13F2A60C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03948-486A-433F-935F-6F4D3129A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6052-2625-4CA6-9C05-5471A27E8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6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3686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368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FBF215-ADA7-4AA1-97CA-5B748D713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936E-8AB0-44C6-85CE-425E55F6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CC00-441F-40CA-A8FA-05A3D2375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69F9B-7AF5-4D52-938A-F353257CA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F442-65C3-4854-9DEB-E51A00574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1199-0EE0-45A2-8289-F27C1FF2E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36691-DAB8-4E6C-841A-546E424F2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69B08-1CDD-43DF-9E24-DD1C9319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DE837-CFD8-43C8-80E3-C3F502655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8477-6F11-47B0-8CB0-EFA344858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8B198-61D1-4B27-9244-9C9FCBF8C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38F1A-6F51-4F99-805E-3BB39B6FA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6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3" descr="logo_white_15percent"/>
          <p:cNvPicPr>
            <a:picLocks noChangeAspect="1" noChangeArrowheads="1"/>
          </p:cNvPicPr>
          <p:nvPr/>
        </p:nvPicPr>
        <p:blipFill>
          <a:blip r:embed="rId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573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573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D383A4-20C1-4D3B-BD83-316566558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0002-4059-4214-B0D2-F78D85E60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5CDD3-CFDB-4ABB-8750-7AD0B78D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67A32-F489-43C0-B1F8-CC5E0950A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ADC4D-065B-42A1-8B02-E8286CF40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805FA-08E7-49E3-A2E9-30C05A4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A0FF-D818-4846-B725-9ABE12325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60BB-58C6-4F77-8A16-B3C84431F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EE32F-76AD-4612-BBE4-E77CAD334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4B6CC-A4BF-4F2D-B363-071568F7B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CC58-6CB7-4553-ADDB-D3E62774E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B1AE0-6D1B-449A-A824-C1131399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fol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6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15" descr="logo_white_15percent"/>
          <p:cNvPicPr>
            <a:picLocks noChangeAspect="1" noChangeArrowheads="1"/>
          </p:cNvPicPr>
          <p:nvPr/>
        </p:nvPicPr>
        <p:blipFill>
          <a:blip r:embed="rId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7783" name="Rectangle 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07784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367ABC-5B60-4699-8F12-F225F82D6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40F6C-D91B-4CED-8224-C3E75085B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B882-8F21-4525-8CB6-5994BBA20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2ED0E-3DCA-4B0F-ACEB-E46149EE2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02E74-23C5-4B5D-9AA1-9B6DAAE3E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97608-2A75-4FA3-A1AB-2829CFDFB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139E-B0C6-4C29-9B2A-4587FBAE0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AA0AF-65F0-4C8E-99CF-FDEDAE3B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EC86-F9D3-4477-AAE6-949DBE4CE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63597-BD30-4AD7-8995-B82484F4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88904-7502-4750-BEAA-8E22D74EE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601B3-12C7-439A-B5C9-004B457B7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99FC7D3B-5D20-470A-A2AF-865C8098A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7D065-3E96-4864-8AAD-75612F15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A569-0A02-4D03-99E1-7A726F5D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F5CD3-A16E-4254-B021-F230384E2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4E6B1-8F34-4932-8A0E-69DF946AA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60251-6014-4F22-ADCE-027575F11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59BC7-F10E-4640-8D9F-B15F8BC3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35A24-FC7A-49F9-8787-35A5DDAB0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B842-5618-4372-B955-A4C1B086B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F313-268E-4DE3-9F0E-727284264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2A651-50F7-4188-B152-A586539E1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050F7-1D49-4F32-9C47-6E828425F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08CE6-6EEF-4ECD-99B4-81890E8C5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53642DBD-E72B-4FC8-A826-67CAB0DF1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8CB5-45D0-453B-A428-32CFA745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1C8E7-75D5-419C-B356-284D1E17E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F8966-3D4C-44D1-BAC8-0B6DB04FC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B08F-1CD6-4308-9E54-C7584DF58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722F0-C082-46AC-8808-2E4E46DD8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1619E-8019-4E2C-B785-5DE3FB3BA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1EBF-BD4D-4D7E-A3EF-8B088D1C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3934B-01D6-4BEC-9501-19AC6FEA1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E589-A049-419F-A832-6DCE7249E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43984-FDC5-4ED9-AD64-444679D0D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7905C-3F77-4B19-B6B8-2C1D2ED37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692A3-F455-4B95-AF6B-764EA4A80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2B45-C4D1-45E6-8ACD-C74C51001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7107237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19200"/>
            <a:ext cx="8229600" cy="50577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8C9F-971B-4E47-BCDB-A64416AA1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A834EACA-3CFB-4515-BB5F-015554155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BDA3A-507E-409C-AF33-8AC8887D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911AB-1623-4B5B-A423-3553919EB6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B1D24-60B9-4062-A2C6-57B692D5F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F77BD-6EA1-460A-B276-26940F53D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8190-4BE0-438D-B032-E9529FD46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85EA-E7BC-457B-8220-13FD3D93E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E264-6242-4009-9F59-A7A97BAB1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F51B-80DA-4E4F-90D0-DCD8D53FD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6A22-3FB8-4B69-B6A4-33A65902B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44B4-52CE-4419-88FA-24118A7D7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2A2B-290F-44BC-9023-351D903C5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6" name="Picture 64" descr="GLogo_flat_transparent_RGB_larger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" y="3376613"/>
            <a:ext cx="20685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 anchor="b">
            <a:sp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62950" y="6548438"/>
            <a:ext cx="323850" cy="228600"/>
          </a:xfrm>
        </p:spPr>
        <p:txBody>
          <a:bodyPr rIns="91440"/>
          <a:lstStyle>
            <a:lvl1pPr>
              <a:defRPr smtClean="0"/>
            </a:lvl1pPr>
          </a:lstStyle>
          <a:p>
            <a:pPr>
              <a:defRPr/>
            </a:pPr>
            <a:fld id="{C8E03267-7F48-43DC-AEBB-5941DCBEE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9344-A9F4-4B6C-A496-AB95B170C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917D-CB43-47EC-8EA3-F2263C582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D1F0-5E66-4CCA-9950-D39C17DC1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E797-F40E-4553-8C50-05D0BDE84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2C35-9324-4F09-913A-F130E3EE3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88310-AE03-4BCA-8CDD-F60606D81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8FA4-3B1B-4BED-9FD3-6658479D9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1.xml"/><Relationship Id="rId8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7.xml"/><Relationship Id="rId12" Type="http://schemas.openxmlformats.org/officeDocument/2006/relationships/theme" Target="../theme/theme1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8.xml"/><Relationship Id="rId12" Type="http://schemas.openxmlformats.org/officeDocument/2006/relationships/theme" Target="../theme/theme1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4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theme" Target="../theme/theme15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94.xml"/><Relationship Id="rId14" Type="http://schemas.openxmlformats.org/officeDocument/2006/relationships/theme" Target="../theme/theme1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5.xml"/><Relationship Id="rId12" Type="http://schemas.openxmlformats.org/officeDocument/2006/relationships/theme" Target="../theme/theme1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1.xml"/><Relationship Id="rId8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6.xml"/><Relationship Id="rId12" Type="http://schemas.openxmlformats.org/officeDocument/2006/relationships/theme" Target="../theme/theme19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06.xml"/><Relationship Id="rId2" Type="http://schemas.openxmlformats.org/officeDocument/2006/relationships/slideLayout" Target="../slideLayouts/slideLayout207.xml"/><Relationship Id="rId3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2.xml"/><Relationship Id="rId8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28.xml"/><Relationship Id="rId13" Type="http://schemas.openxmlformats.org/officeDocument/2006/relationships/theme" Target="../theme/theme20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3.xml"/><Relationship Id="rId8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6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5.xml"/><Relationship Id="rId8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38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1.xml"/><Relationship Id="rId13" Type="http://schemas.openxmlformats.org/officeDocument/2006/relationships/theme" Target="../theme/theme2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41.xml"/><Relationship Id="rId3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49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3.xml"/><Relationship Id="rId13" Type="http://schemas.openxmlformats.org/officeDocument/2006/relationships/theme" Target="../theme/theme2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58.xml"/><Relationship Id="rId8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1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4.xml"/><Relationship Id="rId12" Type="http://schemas.openxmlformats.org/officeDocument/2006/relationships/slideLayout" Target="../slideLayouts/slideLayout275.xml"/><Relationship Id="rId13" Type="http://schemas.openxmlformats.org/officeDocument/2006/relationships/theme" Target="../theme/theme2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69.xml"/><Relationship Id="rId7" Type="http://schemas.openxmlformats.org/officeDocument/2006/relationships/slideLayout" Target="../slideLayouts/slideLayout270.xml"/><Relationship Id="rId8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2.xml"/><Relationship Id="rId10" Type="http://schemas.openxmlformats.org/officeDocument/2006/relationships/slideLayout" Target="../slideLayouts/slideLayout273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87.xml"/><Relationship Id="rId13" Type="http://schemas.openxmlformats.org/officeDocument/2006/relationships/theme" Target="../theme/theme2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77.xml"/><Relationship Id="rId3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299.xml"/><Relationship Id="rId13" Type="http://schemas.openxmlformats.org/officeDocument/2006/relationships/theme" Target="../theme/theme2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1.xml"/><Relationship Id="rId13" Type="http://schemas.openxmlformats.org/officeDocument/2006/relationships/theme" Target="../theme/theme27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303.xml"/><Relationship Id="rId5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9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2.xml"/><Relationship Id="rId12" Type="http://schemas.openxmlformats.org/officeDocument/2006/relationships/theme" Target="../theme/theme28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16.xml"/><Relationship Id="rId6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18.xml"/><Relationship Id="rId8" Type="http://schemas.openxmlformats.org/officeDocument/2006/relationships/slideLayout" Target="../slideLayouts/slideLayout319.xml"/><Relationship Id="rId9" Type="http://schemas.openxmlformats.org/officeDocument/2006/relationships/slideLayout" Target="../slideLayouts/slideLayout320.xml"/><Relationship Id="rId10" Type="http://schemas.openxmlformats.org/officeDocument/2006/relationships/slideLayout" Target="../slideLayouts/slideLayout321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3.xml"/><Relationship Id="rId12" Type="http://schemas.openxmlformats.org/officeDocument/2006/relationships/theme" Target="../theme/theme29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323.xml"/><Relationship Id="rId2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25.xml"/><Relationship Id="rId4" Type="http://schemas.openxmlformats.org/officeDocument/2006/relationships/slideLayout" Target="../slideLayouts/slideLayout326.xml"/><Relationship Id="rId5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28.xml"/><Relationship Id="rId7" Type="http://schemas.openxmlformats.org/officeDocument/2006/relationships/slideLayout" Target="../slideLayouts/slideLayout329.xml"/><Relationship Id="rId8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0.xml"/><Relationship Id="rId14" Type="http://schemas.openxmlformats.org/officeDocument/2006/relationships/theme" Target="../theme/theme7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B702E6FF-0F27-4143-ADF9-11CBFDF4E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 sz="1200">
              <a:solidFill>
                <a:srgbClr val="595959"/>
              </a:solidFill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 sz="1200">
              <a:solidFill>
                <a:srgbClr val="59595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95" r:id="rId1"/>
    <p:sldLayoutId id="2147488396" r:id="rId2"/>
    <p:sldLayoutId id="2147488397" r:id="rId3"/>
    <p:sldLayoutId id="2147488398" r:id="rId4"/>
    <p:sldLayoutId id="2147488399" r:id="rId5"/>
    <p:sldLayoutId id="2147488400" r:id="rId6"/>
    <p:sldLayoutId id="2147488401" r:id="rId7"/>
    <p:sldLayoutId id="2147488402" r:id="rId8"/>
    <p:sldLayoutId id="2147488403" r:id="rId9"/>
    <p:sldLayoutId id="2147488404" r:id="rId10"/>
    <p:sldLayoutId id="21474884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FCFA2BC9-E446-4AC8-B8BE-B1A30DE4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69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3" r:id="rId1"/>
    <p:sldLayoutId id="2147488490" r:id="rId2"/>
    <p:sldLayoutId id="2147488491" r:id="rId3"/>
    <p:sldLayoutId id="2147488492" r:id="rId4"/>
    <p:sldLayoutId id="2147488493" r:id="rId5"/>
    <p:sldLayoutId id="2147488494" r:id="rId6"/>
    <p:sldLayoutId id="2147488495" r:id="rId7"/>
    <p:sldLayoutId id="2147488496" r:id="rId8"/>
    <p:sldLayoutId id="2147488497" r:id="rId9"/>
    <p:sldLayoutId id="2147488498" r:id="rId10"/>
    <p:sldLayoutId id="21474884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8BEBEB83-F77A-4691-BBA9-FF26062F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29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4" r:id="rId1"/>
    <p:sldLayoutId id="2147488500" r:id="rId2"/>
    <p:sldLayoutId id="2147488501" r:id="rId3"/>
    <p:sldLayoutId id="2147488502" r:id="rId4"/>
    <p:sldLayoutId id="2147488503" r:id="rId5"/>
    <p:sldLayoutId id="2147488504" r:id="rId6"/>
    <p:sldLayoutId id="2147488505" r:id="rId7"/>
    <p:sldLayoutId id="2147488506" r:id="rId8"/>
    <p:sldLayoutId id="2147488507" r:id="rId9"/>
    <p:sldLayoutId id="2147488508" r:id="rId10"/>
    <p:sldLayoutId id="2147488509" r:id="rId11"/>
    <p:sldLayoutId id="214748851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13315" name="Picture 8" descr="logo_white_6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7547" name="Text Box 11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4975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823BA4F-55DA-4F92-9D8D-F55B4B33F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11" r:id="rId1"/>
    <p:sldLayoutId id="2147488512" r:id="rId2"/>
    <p:sldLayoutId id="2147488513" r:id="rId3"/>
    <p:sldLayoutId id="2147488514" r:id="rId4"/>
    <p:sldLayoutId id="2147488515" r:id="rId5"/>
    <p:sldLayoutId id="2147488516" r:id="rId6"/>
    <p:sldLayoutId id="2147488517" r:id="rId7"/>
    <p:sldLayoutId id="2147488518" r:id="rId8"/>
    <p:sldLayoutId id="2147488519" r:id="rId9"/>
    <p:sldLayoutId id="2147488520" r:id="rId10"/>
    <p:sldLayoutId id="214748852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25026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14345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502661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2664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2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43164FA-98ED-4A2D-9CF5-39B645836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2" r:id="rId1"/>
    <p:sldLayoutId id="2147488523" r:id="rId2"/>
    <p:sldLayoutId id="2147488524" r:id="rId3"/>
    <p:sldLayoutId id="2147488525" r:id="rId4"/>
    <p:sldLayoutId id="2147488526" r:id="rId5"/>
    <p:sldLayoutId id="2147488527" r:id="rId6"/>
    <p:sldLayoutId id="2147488528" r:id="rId7"/>
    <p:sldLayoutId id="2147488529" r:id="rId8"/>
    <p:sldLayoutId id="2147488530" r:id="rId9"/>
    <p:sldLayoutId id="2147488531" r:id="rId10"/>
    <p:sldLayoutId id="214748853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15363" name="Picture 11" descr="logo_white_18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6756" name="Line 4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6759" name="Text Box 7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6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746516-1238-4C61-8526-9C56BCA7E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33" r:id="rId1"/>
    <p:sldLayoutId id="2147488534" r:id="rId2"/>
    <p:sldLayoutId id="2147488535" r:id="rId3"/>
    <p:sldLayoutId id="2147488536" r:id="rId4"/>
    <p:sldLayoutId id="2147488537" r:id="rId5"/>
    <p:sldLayoutId id="2147488538" r:id="rId6"/>
    <p:sldLayoutId id="2147488539" r:id="rId7"/>
    <p:sldLayoutId id="2147488540" r:id="rId8"/>
    <p:sldLayoutId id="2147488541" r:id="rId9"/>
    <p:sldLayoutId id="2147488542" r:id="rId10"/>
    <p:sldLayoutId id="21474885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16387" name="Picture 8" descr="logo_white_6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7547" name="Text Box 11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4975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F3ED8F3-D5E2-448B-A915-9AF99C2B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5" r:id="rId1"/>
    <p:sldLayoutId id="2147488544" r:id="rId2"/>
    <p:sldLayoutId id="2147488545" r:id="rId3"/>
    <p:sldLayoutId id="2147488546" r:id="rId4"/>
    <p:sldLayoutId id="2147488547" r:id="rId5"/>
    <p:sldLayoutId id="2147488548" r:id="rId6"/>
    <p:sldLayoutId id="2147488549" r:id="rId7"/>
    <p:sldLayoutId id="2147488550" r:id="rId8"/>
    <p:sldLayoutId id="2147488551" r:id="rId9"/>
    <p:sldLayoutId id="2147488552" r:id="rId10"/>
    <p:sldLayoutId id="214748855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1E659355-7BE1-4AF7-B110-F238D5A3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41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6" r:id="rId1"/>
    <p:sldLayoutId id="2147488554" r:id="rId2"/>
    <p:sldLayoutId id="2147488555" r:id="rId3"/>
    <p:sldLayoutId id="2147488556" r:id="rId4"/>
    <p:sldLayoutId id="2147488557" r:id="rId5"/>
    <p:sldLayoutId id="2147488558" r:id="rId6"/>
    <p:sldLayoutId id="2147488559" r:id="rId7"/>
    <p:sldLayoutId id="2147488560" r:id="rId8"/>
    <p:sldLayoutId id="2147488561" r:id="rId9"/>
    <p:sldLayoutId id="2147488562" r:id="rId10"/>
    <p:sldLayoutId id="21474885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5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87322834-9D28-4B07-B103-733DF7529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8437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7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  <p:sldLayoutId id="2147488574" r:id="rId12"/>
    <p:sldLayoutId id="214748857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59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57220E84-AD03-44A6-9982-C1D8950D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461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8" r:id="rId1"/>
    <p:sldLayoutId id="2147488576" r:id="rId2"/>
    <p:sldLayoutId id="2147488577" r:id="rId3"/>
    <p:sldLayoutId id="2147488578" r:id="rId4"/>
    <p:sldLayoutId id="2147488579" r:id="rId5"/>
    <p:sldLayoutId id="2147488580" r:id="rId6"/>
    <p:sldLayoutId id="2147488581" r:id="rId7"/>
    <p:sldLayoutId id="2147488582" r:id="rId8"/>
    <p:sldLayoutId id="2147488583" r:id="rId9"/>
    <p:sldLayoutId id="2147488584" r:id="rId10"/>
    <p:sldLayoutId id="214748858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20483" name="Picture 11" descr="logo_white_18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6756" name="Line 4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6759" name="Text Box 7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6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FF19FB-55FF-406B-9CD0-167A75793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9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3075" name="Picture 8" descr="logo_white_6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7547" name="Text Box 11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4975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DB354C-2BE3-4F7B-91C1-AF3952AEA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5" r:id="rId1"/>
    <p:sldLayoutId id="2147488406" r:id="rId2"/>
    <p:sldLayoutId id="2147488407" r:id="rId3"/>
    <p:sldLayoutId id="2147488408" r:id="rId4"/>
    <p:sldLayoutId id="2147488409" r:id="rId5"/>
    <p:sldLayoutId id="2147488410" r:id="rId6"/>
    <p:sldLayoutId id="2147488411" r:id="rId7"/>
    <p:sldLayoutId id="2147488412" r:id="rId8"/>
    <p:sldLayoutId id="2147488413" r:id="rId9"/>
    <p:sldLayoutId id="2147488414" r:id="rId10"/>
    <p:sldLayoutId id="214748841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3D3C6242-B718-4307-A984-D1188778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09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0" r:id="rId1"/>
    <p:sldLayoutId id="2147488596" r:id="rId2"/>
    <p:sldLayoutId id="2147488597" r:id="rId3"/>
    <p:sldLayoutId id="2147488598" r:id="rId4"/>
    <p:sldLayoutId id="2147488599" r:id="rId5"/>
    <p:sldLayoutId id="2147488600" r:id="rId6"/>
    <p:sldLayoutId id="2147488601" r:id="rId7"/>
    <p:sldLayoutId id="2147488602" r:id="rId8"/>
    <p:sldLayoutId id="2147488603" r:id="rId9"/>
    <p:sldLayoutId id="2147488604" r:id="rId10"/>
    <p:sldLayoutId id="2147488605" r:id="rId11"/>
    <p:sldLayoutId id="214748860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5FAE5A54-553E-4F52-A312-61510212D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253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1" r:id="rId1"/>
    <p:sldLayoutId id="2147488607" r:id="rId2"/>
    <p:sldLayoutId id="2147488608" r:id="rId3"/>
    <p:sldLayoutId id="2147488609" r:id="rId4"/>
    <p:sldLayoutId id="2147488610" r:id="rId5"/>
    <p:sldLayoutId id="2147488611" r:id="rId6"/>
    <p:sldLayoutId id="2147488612" r:id="rId7"/>
    <p:sldLayoutId id="2147488613" r:id="rId8"/>
    <p:sldLayoutId id="2147488614" r:id="rId9"/>
    <p:sldLayoutId id="2147488615" r:id="rId10"/>
    <p:sldLayoutId id="214748861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2540A7C5-36BB-4C47-989D-BC735DE05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7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2" r:id="rId1"/>
    <p:sldLayoutId id="2147488617" r:id="rId2"/>
    <p:sldLayoutId id="2147488618" r:id="rId3"/>
    <p:sldLayoutId id="2147488619" r:id="rId4"/>
    <p:sldLayoutId id="2147488620" r:id="rId5"/>
    <p:sldLayoutId id="2147488621" r:id="rId6"/>
    <p:sldLayoutId id="2147488622" r:id="rId7"/>
    <p:sldLayoutId id="2147488623" r:id="rId8"/>
    <p:sldLayoutId id="2147488624" r:id="rId9"/>
    <p:sldLayoutId id="2147488625" r:id="rId10"/>
    <p:sldLayoutId id="2147488626" r:id="rId11"/>
    <p:sldLayoutId id="2147488627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Arial" pitchFamily="-106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Arial" pitchFamily="-106" charset="0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ea typeface="Arial" pitchFamily="-106" charset="0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9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7B04C085-3B79-4F9B-B2CB-7B24B905C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4581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3" r:id="rId1"/>
    <p:sldLayoutId id="2147488628" r:id="rId2"/>
    <p:sldLayoutId id="2147488629" r:id="rId3"/>
    <p:sldLayoutId id="2147488630" r:id="rId4"/>
    <p:sldLayoutId id="2147488631" r:id="rId5"/>
    <p:sldLayoutId id="2147488632" r:id="rId6"/>
    <p:sldLayoutId id="2147488633" r:id="rId7"/>
    <p:sldLayoutId id="2147488634" r:id="rId8"/>
    <p:sldLayoutId id="2147488635" r:id="rId9"/>
    <p:sldLayoutId id="2147488636" r:id="rId10"/>
    <p:sldLayoutId id="2147488637" r:id="rId11"/>
    <p:sldLayoutId id="2147488638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Arial" pitchFamily="-106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Arial" pitchFamily="-106" charset="0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ea typeface="Arial" pitchFamily="-106" charset="0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3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5977835F-6B4F-4413-AA37-6746D6CCF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5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4" r:id="rId1"/>
    <p:sldLayoutId id="2147488639" r:id="rId2"/>
    <p:sldLayoutId id="2147488640" r:id="rId3"/>
    <p:sldLayoutId id="2147488641" r:id="rId4"/>
    <p:sldLayoutId id="2147488642" r:id="rId5"/>
    <p:sldLayoutId id="2147488643" r:id="rId6"/>
    <p:sldLayoutId id="2147488644" r:id="rId7"/>
    <p:sldLayoutId id="2147488645" r:id="rId8"/>
    <p:sldLayoutId id="2147488646" r:id="rId9"/>
    <p:sldLayoutId id="2147488647" r:id="rId10"/>
    <p:sldLayoutId id="2147488648" r:id="rId11"/>
    <p:sldLayoutId id="2147488649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Arial" pitchFamily="-106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Arial" pitchFamily="-106" charset="0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ea typeface="Arial" pitchFamily="-106" charset="0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BA6BB0AA-C474-4743-8CDB-7663C9360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6629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 pitchFamily="-106" charset="0"/>
                <a:ea typeface="Arial" pitchFamily="-106" charset="0"/>
                <a:cs typeface="Arial" pitchFamily="-106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5" r:id="rId1"/>
    <p:sldLayoutId id="2147488650" r:id="rId2"/>
    <p:sldLayoutId id="2147488651" r:id="rId3"/>
    <p:sldLayoutId id="2147488652" r:id="rId4"/>
    <p:sldLayoutId id="2147488653" r:id="rId5"/>
    <p:sldLayoutId id="2147488654" r:id="rId6"/>
    <p:sldLayoutId id="2147488655" r:id="rId7"/>
    <p:sldLayoutId id="2147488656" r:id="rId8"/>
    <p:sldLayoutId id="2147488657" r:id="rId9"/>
    <p:sldLayoutId id="2147488658" r:id="rId10"/>
    <p:sldLayoutId id="2147488659" r:id="rId11"/>
    <p:sldLayoutId id="2147488660" r:id="rId12"/>
  </p:sldLayoutIdLst>
  <p:transition>
    <p:push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Arial" pitchFamily="-106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Arial" pitchFamily="-106" charset="0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pitchFamily="-106" charset="0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Arial" pitchFamily="-106" charset="0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ea typeface="Arial" pitchFamily="-106" charset="0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ea typeface="Arial" pitchFamily="-106" charset="0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ea typeface="Arial" pitchFamily="-106" charset="0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BF77566C-346F-4286-97EE-EF77D66A7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765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61" r:id="rId1"/>
    <p:sldLayoutId id="2147488662" r:id="rId2"/>
    <p:sldLayoutId id="2147488663" r:id="rId3"/>
    <p:sldLayoutId id="2147488664" r:id="rId4"/>
    <p:sldLayoutId id="2147488665" r:id="rId5"/>
    <p:sldLayoutId id="2147488666" r:id="rId6"/>
    <p:sldLayoutId id="2147488667" r:id="rId7"/>
    <p:sldLayoutId id="2147488668" r:id="rId8"/>
    <p:sldLayoutId id="2147488669" r:id="rId9"/>
    <p:sldLayoutId id="2147488670" r:id="rId10"/>
    <p:sldLayoutId id="2147488671" r:id="rId11"/>
    <p:sldLayoutId id="2147488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5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634B27E6-B44A-4C64-A1FE-293859D5F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8677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800">
                <a:solidFill>
                  <a:srgbClr val="AAAAAA"/>
                </a:solidFill>
                <a:latin typeface="Arial"/>
                <a:cs typeface="Arial" pitchFamily="34" charset="0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  <p:sldLayoutId id="214748868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29699" name="Picture 8" descr="logo_white_6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37050"/>
            <a:ext cx="912018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97547" name="Text Box 11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4975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719EDD-76A0-4006-8311-8C6836F06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6" r:id="rId1"/>
    <p:sldLayoutId id="2147488685" r:id="rId2"/>
    <p:sldLayoutId id="2147488686" r:id="rId3"/>
    <p:sldLayoutId id="2147488687" r:id="rId4"/>
    <p:sldLayoutId id="2147488688" r:id="rId5"/>
    <p:sldLayoutId id="2147488689" r:id="rId6"/>
    <p:sldLayoutId id="2147488690" r:id="rId7"/>
    <p:sldLayoutId id="2147488691" r:id="rId8"/>
    <p:sldLayoutId id="2147488692" r:id="rId9"/>
    <p:sldLayoutId id="2147488693" r:id="rId10"/>
    <p:sldLayoutId id="21474886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25026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30729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502661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5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2664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2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A8AD0B-CB06-49EB-8A3D-F75A7CBE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27" r:id="rId1"/>
    <p:sldLayoutId id="2147488695" r:id="rId2"/>
    <p:sldLayoutId id="2147488696" r:id="rId3"/>
    <p:sldLayoutId id="2147488697" r:id="rId4"/>
    <p:sldLayoutId id="2147488698" r:id="rId5"/>
    <p:sldLayoutId id="2147488699" r:id="rId6"/>
    <p:sldLayoutId id="2147488700" r:id="rId7"/>
    <p:sldLayoutId id="2147488701" r:id="rId8"/>
    <p:sldLayoutId id="2147488702" r:id="rId9"/>
    <p:sldLayoutId id="2147488703" r:id="rId10"/>
    <p:sldLayoutId id="214748870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83400"/>
            <a:chOff x="0" y="0"/>
            <a:chExt cx="5760" cy="4336"/>
          </a:xfrm>
        </p:grpSpPr>
        <p:sp>
          <p:nvSpPr>
            <p:cNvPr id="2502659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3200" b="1">
                <a:solidFill>
                  <a:srgbClr val="595959"/>
                </a:solidFill>
              </a:endParaRPr>
            </a:p>
          </p:txBody>
        </p:sp>
        <p:pic>
          <p:nvPicPr>
            <p:cNvPr id="4105" name="Picture 4" descr="logo_white_6percent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 l="1199" r="6715" b="23799"/>
            <a:stretch>
              <a:fillRect/>
            </a:stretch>
          </p:blipFill>
          <p:spPr bwMode="auto">
            <a:xfrm>
              <a:off x="0" y="2732"/>
              <a:ext cx="5745" cy="160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502661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2664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26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9D0A2-5E7B-40E2-AB8D-C73297EB0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6" r:id="rId1"/>
    <p:sldLayoutId id="2147488416" r:id="rId2"/>
    <p:sldLayoutId id="2147488417" r:id="rId3"/>
    <p:sldLayoutId id="2147488418" r:id="rId4"/>
    <p:sldLayoutId id="2147488419" r:id="rId5"/>
    <p:sldLayoutId id="2147488420" r:id="rId6"/>
    <p:sldLayoutId id="2147488421" r:id="rId7"/>
    <p:sldLayoutId id="2147488422" r:id="rId8"/>
    <p:sldLayoutId id="2147488423" r:id="rId9"/>
    <p:sldLayoutId id="2147488424" r:id="rId10"/>
    <p:sldLayoutId id="214748842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5123" name="Picture 12" descr="logo_white_15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4709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7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4712" name="Text Box 8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47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9B56F9A-886C-4455-AA33-4794C18FD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7" r:id="rId1"/>
    <p:sldLayoutId id="2147488426" r:id="rId2"/>
    <p:sldLayoutId id="2147488427" r:id="rId3"/>
    <p:sldLayoutId id="2147488428" r:id="rId4"/>
    <p:sldLayoutId id="2147488429" r:id="rId5"/>
    <p:sldLayoutId id="2147488430" r:id="rId6"/>
    <p:sldLayoutId id="2147488431" r:id="rId7"/>
    <p:sldLayoutId id="2147488432" r:id="rId8"/>
    <p:sldLayoutId id="2147488433" r:id="rId9"/>
    <p:sldLayoutId id="2147488434" r:id="rId10"/>
    <p:sldLayoutId id="214748843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6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</a:endParaRPr>
          </a:p>
        </p:txBody>
      </p:sp>
      <p:pic>
        <p:nvPicPr>
          <p:cNvPr id="6147" name="Picture 11" descr="logo_white_18percent"/>
          <p:cNvPicPr>
            <a:picLocks noChangeAspect="1" noChangeArrowheads="1"/>
          </p:cNvPicPr>
          <p:nvPr/>
        </p:nvPicPr>
        <p:blipFill>
          <a:blip r:embed="rId13" cstate="print"/>
          <a:srcRect l="1199" r="6715" b="23799"/>
          <a:stretch>
            <a:fillRect/>
          </a:stretch>
        </p:blipFill>
        <p:spPr bwMode="auto">
          <a:xfrm>
            <a:off x="0" y="4303713"/>
            <a:ext cx="91440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06756" name="Line 4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 sz="3200" b="1">
              <a:solidFill>
                <a:srgbClr val="595959"/>
              </a:solidFill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659063" y="3259138"/>
            <a:ext cx="6237287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59063" y="3730625"/>
            <a:ext cx="62372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06759" name="Text Box 7"/>
          <p:cNvSpPr txBox="1">
            <a:spLocks noChangeArrowheads="1"/>
          </p:cNvSpPr>
          <p:nvPr/>
        </p:nvSpPr>
        <p:spPr bwMode="auto">
          <a:xfrm>
            <a:off x="6561138" y="6556375"/>
            <a:ext cx="180975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FFFFFF"/>
                </a:solidFill>
              </a:rPr>
              <a:t>Google Confidential and Proprietary</a:t>
            </a:r>
          </a:p>
        </p:txBody>
      </p:sp>
      <p:sp>
        <p:nvSpPr>
          <p:cNvPr id="25067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62950" y="6548438"/>
            <a:ext cx="32385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4BAB2A-8699-4C55-AD52-2D333A6CB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8" r:id="rId1"/>
    <p:sldLayoutId id="2147488436" r:id="rId2"/>
    <p:sldLayoutId id="2147488437" r:id="rId3"/>
    <p:sldLayoutId id="2147488438" r:id="rId4"/>
    <p:sldLayoutId id="2147488439" r:id="rId5"/>
    <p:sldLayoutId id="2147488440" r:id="rId6"/>
    <p:sldLayoutId id="2147488441" r:id="rId7"/>
    <p:sldLayoutId id="2147488442" r:id="rId8"/>
    <p:sldLayoutId id="2147488443" r:id="rId9"/>
    <p:sldLayoutId id="2147488444" r:id="rId10"/>
    <p:sldLayoutId id="214748844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fontAlgn="base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AE02280C-28AA-4087-A105-D1E835601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3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9" r:id="rId1"/>
    <p:sldLayoutId id="2147488446" r:id="rId2"/>
    <p:sldLayoutId id="2147488447" r:id="rId3"/>
    <p:sldLayoutId id="2147488448" r:id="rId4"/>
    <p:sldLayoutId id="2147488449" r:id="rId5"/>
    <p:sldLayoutId id="2147488450" r:id="rId6"/>
    <p:sldLayoutId id="2147488451" r:id="rId7"/>
    <p:sldLayoutId id="2147488452" r:id="rId8"/>
    <p:sldLayoutId id="2147488453" r:id="rId9"/>
    <p:sldLayoutId id="2147488454" r:id="rId10"/>
    <p:sldLayoutId id="2147488455" r:id="rId11"/>
    <p:sldLayoutId id="21474884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5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C1D2CC15-DCEB-46E8-9721-9DE882F6F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197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AAAAAA"/>
                </a:solidFill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200" dirty="0">
              <a:solidFill>
                <a:srgbClr val="595959"/>
              </a:solidFill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0" r:id="rId1"/>
    <p:sldLayoutId id="2147488457" r:id="rId2"/>
    <p:sldLayoutId id="2147488458" r:id="rId3"/>
    <p:sldLayoutId id="2147488459" r:id="rId4"/>
    <p:sldLayoutId id="2147488460" r:id="rId5"/>
    <p:sldLayoutId id="2147488461" r:id="rId6"/>
    <p:sldLayoutId id="2147488462" r:id="rId7"/>
    <p:sldLayoutId id="2147488463" r:id="rId8"/>
    <p:sldLayoutId id="2147488464" r:id="rId9"/>
    <p:sldLayoutId id="2147488465" r:id="rId10"/>
    <p:sldLayoutId id="2147488466" r:id="rId11"/>
    <p:sldLayoutId id="2147488467" r:id="rId12"/>
    <p:sldLayoutId id="214748846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fontAlgn="base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9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D1233A33-E406-40C1-9212-02E6D055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1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1" r:id="rId1"/>
    <p:sldLayoutId id="2147488469" r:id="rId2"/>
    <p:sldLayoutId id="2147488470" r:id="rId3"/>
    <p:sldLayoutId id="2147488471" r:id="rId4"/>
    <p:sldLayoutId id="2147488472" r:id="rId5"/>
    <p:sldLayoutId id="2147488473" r:id="rId6"/>
    <p:sldLayoutId id="2147488474" r:id="rId7"/>
    <p:sldLayoutId id="2147488475" r:id="rId8"/>
    <p:sldLayoutId id="2147488476" r:id="rId9"/>
    <p:sldLayoutId id="2147488477" r:id="rId10"/>
    <p:sldLayoutId id="214748847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3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19419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48438"/>
            <a:ext cx="231775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900" smtClean="0">
                <a:solidFill>
                  <a:srgbClr val="AAAAAA"/>
                </a:solidFill>
              </a:defRPr>
            </a:lvl1pPr>
          </a:lstStyle>
          <a:p>
            <a:pPr>
              <a:defRPr/>
            </a:pPr>
            <a:fld id="{AA8636C5-596E-4A16-9C4D-9E04D1AF8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45" name="Picture 61" descr="GLogo_flat_transparent_RGB_larger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77150" y="461963"/>
            <a:ext cx="10096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9430" name="Text Box 70"/>
          <p:cNvSpPr txBox="1">
            <a:spLocks noChangeArrowheads="1"/>
          </p:cNvSpPr>
          <p:nvPr/>
        </p:nvSpPr>
        <p:spPr bwMode="auto">
          <a:xfrm>
            <a:off x="6596063" y="6556375"/>
            <a:ext cx="1717675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rIns="0">
            <a:spAutoFit/>
          </a:bodyPr>
          <a:lstStyle/>
          <a:p>
            <a:pPr algn="r">
              <a:defRPr/>
            </a:pPr>
            <a:r>
              <a:rPr lang="en-US" sz="800">
                <a:solidFill>
                  <a:srgbClr val="AAAAAA"/>
                </a:solidFill>
                <a:latin typeface="Arial"/>
              </a:rPr>
              <a:t>Google Confidential and Proprietary</a:t>
            </a:r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12" r:id="rId1"/>
    <p:sldLayoutId id="2147488479" r:id="rId2"/>
    <p:sldLayoutId id="2147488480" r:id="rId3"/>
    <p:sldLayoutId id="2147488481" r:id="rId4"/>
    <p:sldLayoutId id="2147488482" r:id="rId5"/>
    <p:sldLayoutId id="2147488483" r:id="rId6"/>
    <p:sldLayoutId id="2147488484" r:id="rId7"/>
    <p:sldLayoutId id="2147488485" r:id="rId8"/>
    <p:sldLayoutId id="2147488486" r:id="rId9"/>
    <p:sldLayoutId id="2147488487" r:id="rId10"/>
    <p:sldLayoutId id="2147488488" r:id="rId11"/>
    <p:sldLayoutId id="214748848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5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687388" indent="-227013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-108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20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8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49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7.emf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0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 txBox="1">
            <a:spLocks noChangeArrowheads="1"/>
          </p:cNvSpPr>
          <p:nvPr/>
        </p:nvSpPr>
        <p:spPr bwMode="auto">
          <a:xfrm>
            <a:off x="2794888" y="3310127"/>
            <a:ext cx="6237287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s-MX" sz="2000" dirty="0" smtClean="0">
                <a:solidFill>
                  <a:schemeClr val="accent1"/>
                </a:solidFill>
              </a:rPr>
              <a:t>Turismo en la Web: Como Llegar a un Publico Global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799400" y="3733800"/>
            <a:ext cx="6153150" cy="3365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Primer </a:t>
            </a:r>
            <a:r>
              <a:rPr lang="en-US" dirty="0" err="1" smtClean="0"/>
              <a:t>Congreso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r>
              <a:rPr lang="en-US" dirty="0" smtClean="0"/>
              <a:t> Punta del Este</a:t>
            </a:r>
            <a:endParaRPr lang="en-US" dirty="0"/>
          </a:p>
        </p:txBody>
      </p:sp>
      <p:sp>
        <p:nvSpPr>
          <p:cNvPr id="6" name="Subtitle 6"/>
          <p:cNvSpPr txBox="1">
            <a:spLocks/>
          </p:cNvSpPr>
          <p:nvPr/>
        </p:nvSpPr>
        <p:spPr bwMode="gray">
          <a:xfrm>
            <a:off x="152400" y="5715000"/>
            <a:ext cx="615315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David Hyman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smtClean="0">
                <a:solidFill>
                  <a:schemeClr val="bg2"/>
                </a:solidFill>
                <a:latin typeface="+mn-lt"/>
                <a:cs typeface="+mn-cs"/>
              </a:rPr>
              <a:t>Gerente, Online Sales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</a:t>
            </a:r>
            <a:r>
              <a:rPr kumimoji="0" lang="en-US" sz="1600" b="0" i="0" u="none" strike="noStrike" kern="0" cap="none" spc="0" normalizeH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Am</a:t>
            </a:r>
            <a:r>
              <a:rPr kumimoji="0" lang="es-AR" sz="1600" b="0" i="0" u="none" strike="noStrike" kern="0" cap="none" spc="0" normalizeH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érica Latina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650" y="2305050"/>
            <a:ext cx="2590800" cy="940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10</a:t>
            </a:fld>
            <a:endParaRPr lang="en-US" sz="800" b="1">
              <a:solidFill>
                <a:srgbClr val="7D7D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968500"/>
            <a:ext cx="6718300" cy="2921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60363" y="439738"/>
            <a:ext cx="74120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err="1" smtClean="0">
                <a:solidFill>
                  <a:srgbClr val="0066CC"/>
                </a:solidFill>
              </a:rPr>
              <a:t>Why</a:t>
            </a:r>
            <a:r>
              <a:rPr lang="pt-BR" sz="2400" dirty="0" smtClean="0">
                <a:solidFill>
                  <a:srgbClr val="0066CC"/>
                </a:solidFill>
              </a:rPr>
              <a:t> Search?</a:t>
            </a:r>
            <a:endParaRPr lang="en-US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11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60363" y="439738"/>
            <a:ext cx="74120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err="1" smtClean="0">
                <a:solidFill>
                  <a:srgbClr val="0066CC"/>
                </a:solidFill>
              </a:rPr>
              <a:t>Early</a:t>
            </a:r>
            <a:r>
              <a:rPr lang="pt-BR" sz="2400" dirty="0" smtClean="0">
                <a:solidFill>
                  <a:srgbClr val="0066CC"/>
                </a:solidFill>
              </a:rPr>
              <a:t> &amp; </a:t>
            </a:r>
            <a:r>
              <a:rPr lang="pt-BR" sz="2400" dirty="0" err="1" smtClean="0">
                <a:solidFill>
                  <a:srgbClr val="0066CC"/>
                </a:solidFill>
              </a:rPr>
              <a:t>Often</a:t>
            </a:r>
            <a:endParaRPr lang="en-US" sz="2400" dirty="0">
              <a:solidFill>
                <a:srgbClr val="00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3118"/>
            <a:ext cx="1219200" cy="1222713"/>
          </a:xfrm>
          <a:prstGeom prst="rect">
            <a:avLst/>
          </a:prstGeom>
          <a:blipFill rotWithShape="1">
            <a:blip r:embed="rId5">
              <a:alphaModFix amt="50000"/>
            </a:blip>
            <a:stretch>
              <a:fillRect/>
            </a:stretch>
          </a:blipFill>
        </p:spPr>
      </p:pic>
      <p:sp>
        <p:nvSpPr>
          <p:cNvPr id="8" name="TextBox 7"/>
          <p:cNvSpPr txBox="1"/>
          <p:nvPr/>
        </p:nvSpPr>
        <p:spPr>
          <a:xfrm>
            <a:off x="2057400" y="2895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58% used a search engine during the hotel booking process</a:t>
            </a:r>
          </a:p>
          <a:p>
            <a:pPr>
              <a:buFont typeface="Arial"/>
              <a:buChar char="•"/>
            </a:pPr>
            <a:r>
              <a:rPr lang="en-US" dirty="0" smtClean="0"/>
              <a:t> Avg. of 5.6 searches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2954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81200" y="1371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68% used a search engine during the hotel booking process</a:t>
            </a:r>
          </a:p>
          <a:p>
            <a:pPr>
              <a:buFont typeface="Arial"/>
              <a:buChar char="•"/>
            </a:pPr>
            <a:r>
              <a:rPr lang="en-US" dirty="0" smtClean="0"/>
              <a:t> Avg. of 8.5 searches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5029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80% used a search engine while researching travel</a:t>
            </a:r>
          </a:p>
          <a:p>
            <a:pPr>
              <a:buFont typeface="Arial"/>
              <a:buChar char="•"/>
            </a:pPr>
            <a:r>
              <a:rPr lang="en-US" dirty="0" smtClean="0"/>
              <a:t> Avg. of 25.3 days researching, number of searches consistent with other regions.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371600"/>
            <a:ext cx="2819400" cy="93871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6000" dirty="0" smtClean="0">
                <a:solidFill>
                  <a:srgbClr val="47A3FF"/>
                </a:solidFill>
              </a:rPr>
              <a:t>+70% </a:t>
            </a:r>
            <a:endParaRPr lang="en-US" sz="6000" dirty="0">
              <a:solidFill>
                <a:srgbClr val="47A3FF"/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667000" y="1600200"/>
            <a:ext cx="5410200" cy="8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Growth in travel related searches about Uruguay, from Jan. 2008 to Jan. 2010, in Argentina and Brazil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60363" y="439738"/>
            <a:ext cx="74120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err="1" smtClean="0">
                <a:solidFill>
                  <a:srgbClr val="0066CC"/>
                </a:solidFill>
              </a:rPr>
              <a:t>Travel</a:t>
            </a:r>
            <a:r>
              <a:rPr lang="pt-BR" sz="2400" dirty="0" smtClean="0">
                <a:solidFill>
                  <a:srgbClr val="0066CC"/>
                </a:solidFill>
              </a:rPr>
              <a:t> </a:t>
            </a:r>
            <a:r>
              <a:rPr lang="pt-BR" sz="2400" dirty="0" err="1" smtClean="0">
                <a:solidFill>
                  <a:srgbClr val="0066CC"/>
                </a:solidFill>
              </a:rPr>
              <a:t>Related</a:t>
            </a:r>
            <a:r>
              <a:rPr lang="pt-BR" sz="2400" dirty="0" smtClean="0">
                <a:solidFill>
                  <a:srgbClr val="0066CC"/>
                </a:solidFill>
              </a:rPr>
              <a:t> Search </a:t>
            </a:r>
            <a:r>
              <a:rPr lang="pt-BR" sz="2400" dirty="0" err="1" smtClean="0">
                <a:solidFill>
                  <a:srgbClr val="0066CC"/>
                </a:solidFill>
              </a:rPr>
              <a:t>Growing</a:t>
            </a:r>
            <a:r>
              <a:rPr lang="pt-BR" sz="2400" dirty="0" smtClean="0">
                <a:solidFill>
                  <a:srgbClr val="0066CC"/>
                </a:solidFill>
              </a:rPr>
              <a:t>...</a:t>
            </a:r>
            <a:endParaRPr lang="en-US" sz="2400" dirty="0">
              <a:solidFill>
                <a:srgbClr val="0066CC"/>
              </a:solidFill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1600200" y="2514600"/>
          <a:ext cx="6527800" cy="358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52600"/>
            <a:ext cx="8991600" cy="2208213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5000" dirty="0">
                <a:solidFill>
                  <a:srgbClr val="47A3FF"/>
                </a:solidFill>
              </a:rPr>
              <a:t>+</a:t>
            </a:r>
            <a:r>
              <a:rPr lang="en-US" sz="15000" dirty="0" smtClean="0">
                <a:solidFill>
                  <a:srgbClr val="47A3FF"/>
                </a:solidFill>
              </a:rPr>
              <a:t> 250.000 </a:t>
            </a:r>
            <a:endParaRPr lang="en-US" sz="15000" dirty="0">
              <a:solidFill>
                <a:srgbClr val="47A3FF"/>
              </a:solidFill>
            </a:endParaRPr>
          </a:p>
        </p:txBody>
      </p:sp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990600" y="4267200"/>
            <a:ext cx="73914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Monthly searches related to tourism (December 09) in Uruguay, from Argentina and Brazil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60363" y="439738"/>
            <a:ext cx="74120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3400" y="381000"/>
            <a:ext cx="74120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err="1" smtClean="0">
                <a:solidFill>
                  <a:srgbClr val="0066CC"/>
                </a:solidFill>
              </a:rPr>
              <a:t>Demand</a:t>
            </a:r>
            <a:r>
              <a:rPr lang="pt-BR" sz="2400" dirty="0" smtClean="0">
                <a:solidFill>
                  <a:srgbClr val="0066CC"/>
                </a:solidFill>
              </a:rPr>
              <a:t> </a:t>
            </a:r>
            <a:r>
              <a:rPr lang="pt-BR" sz="2400" dirty="0" err="1" smtClean="0">
                <a:solidFill>
                  <a:srgbClr val="0066CC"/>
                </a:solidFill>
              </a:rPr>
              <a:t>from</a:t>
            </a:r>
            <a:r>
              <a:rPr lang="pt-BR" sz="2400" dirty="0" smtClean="0">
                <a:solidFill>
                  <a:srgbClr val="0066CC"/>
                </a:solidFill>
              </a:rPr>
              <a:t> </a:t>
            </a:r>
            <a:r>
              <a:rPr lang="pt-BR" sz="2400" dirty="0" err="1" smtClean="0">
                <a:solidFill>
                  <a:srgbClr val="0066CC"/>
                </a:solidFill>
              </a:rPr>
              <a:t>Southern</a:t>
            </a:r>
            <a:r>
              <a:rPr lang="pt-BR" sz="2400" dirty="0" smtClean="0">
                <a:solidFill>
                  <a:srgbClr val="0066CC"/>
                </a:solidFill>
              </a:rPr>
              <a:t> Cone </a:t>
            </a:r>
            <a:r>
              <a:rPr lang="pt-BR" sz="2400" dirty="0" err="1" smtClean="0">
                <a:solidFill>
                  <a:srgbClr val="0066CC"/>
                </a:solidFill>
              </a:rPr>
              <a:t>Strong</a:t>
            </a:r>
            <a:endParaRPr lang="en-US" sz="24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14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629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500" dirty="0" smtClean="0">
                <a:solidFill>
                  <a:schemeClr val="tx1">
                    <a:lumMod val="75000"/>
                  </a:schemeClr>
                </a:solidFill>
              </a:rPr>
              <a:t>AdWords in Action</a:t>
            </a:r>
            <a:endParaRPr lang="en-US" sz="1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Two Parts…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648635" cy="153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936625"/>
            <a:ext cx="2362200" cy="23622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1828800" y="3505200"/>
            <a:ext cx="990600" cy="137160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6096000" y="3505200"/>
            <a:ext cx="990600" cy="137160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953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Text Ads Relevant to the </a:t>
            </a:r>
            <a:r>
              <a:rPr lang="en-US" dirty="0" err="1" smtClean="0"/>
              <a:t>Users´Querey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4953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Display, Video, or Text Ads</a:t>
            </a:r>
          </a:p>
          <a:p>
            <a:pPr algn="ctr"/>
            <a:r>
              <a:rPr lang="en-US" dirty="0" smtClean="0"/>
              <a:t>On </a:t>
            </a:r>
            <a:r>
              <a:rPr lang="en-US" dirty="0" err="1" smtClean="0"/>
              <a:t>Google´s</a:t>
            </a:r>
            <a:r>
              <a:rPr lang="en-US" dirty="0" smtClean="0"/>
              <a:t> Network of Partner Sites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Title 1"/>
          <p:cNvSpPr txBox="1">
            <a:spLocks/>
          </p:cNvSpPr>
          <p:nvPr/>
        </p:nvSpPr>
        <p:spPr bwMode="auto">
          <a:xfrm>
            <a:off x="360363" y="439738"/>
            <a:ext cx="74882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smtClean="0">
                <a:solidFill>
                  <a:srgbClr val="0066CC"/>
                </a:solidFill>
              </a:rPr>
              <a:t>Search</a:t>
            </a:r>
            <a:endParaRPr lang="en-US" sz="2400" dirty="0">
              <a:solidFill>
                <a:srgbClr val="0066C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" y="1019175"/>
            <a:ext cx="8863687" cy="5130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7210425" y="2451100"/>
            <a:ext cx="17526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644650" y="1676400"/>
            <a:ext cx="5486400" cy="7620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143750" y="1676400"/>
            <a:ext cx="1905000" cy="25908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Google Display Network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59184"/>
            <a:ext cx="7226264" cy="5594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2771774"/>
            <a:ext cx="2366118" cy="1978025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800600" y="2743200"/>
            <a:ext cx="2362200" cy="20574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Google Display Network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8106291" cy="570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799" y="3276600"/>
            <a:ext cx="2461067" cy="2057400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19800" y="3276600"/>
            <a:ext cx="2514600" cy="2057400"/>
          </a:xfrm>
          <a:prstGeom prst="rect">
            <a:avLst/>
          </a:prstGeom>
          <a:noFill/>
          <a:ln w="4127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F0A3-55CF-8046-8226-E33CD1643095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Custom Web</a:t>
            </a:r>
            <a:endParaRPr lang="en-US" dirty="0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60375" y="6399213"/>
            <a:ext cx="58801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>
                <a:solidFill>
                  <a:schemeClr val="bg2"/>
                </a:solidFill>
              </a:rPr>
              <a:t>Source: AdRelevance Q1-Q4 2006 “Internet Ad Spend Is Display Only,” comScore Media Matrix, November 2005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4123687" flipH="1">
            <a:off x="4090095" y="1591316"/>
            <a:ext cx="4899038" cy="5169963"/>
            <a:chOff x="2886" y="1398"/>
            <a:chExt cx="2628" cy="2628"/>
          </a:xfrm>
        </p:grpSpPr>
        <p:pic>
          <p:nvPicPr>
            <p:cNvPr id="49196" name="Picture 5" descr="dsc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886" y="1398"/>
              <a:ext cx="2628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97" name="Oval 6"/>
            <p:cNvSpPr>
              <a:spLocks noChangeArrowheads="1"/>
            </p:cNvSpPr>
            <p:nvPr/>
          </p:nvSpPr>
          <p:spPr bwMode="gray">
            <a:xfrm>
              <a:off x="2913" y="1425"/>
              <a:ext cx="2544" cy="254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s-A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7476313">
            <a:off x="311001" y="1584652"/>
            <a:ext cx="4762841" cy="5107539"/>
            <a:chOff x="2886" y="1398"/>
            <a:chExt cx="2628" cy="2628"/>
          </a:xfrm>
        </p:grpSpPr>
        <p:pic>
          <p:nvPicPr>
            <p:cNvPr id="49194" name="Picture 8" descr="dsc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886" y="1398"/>
              <a:ext cx="2628" cy="2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95" name="Oval 9"/>
            <p:cNvSpPr>
              <a:spLocks noChangeArrowheads="1"/>
            </p:cNvSpPr>
            <p:nvPr/>
          </p:nvSpPr>
          <p:spPr bwMode="gray">
            <a:xfrm>
              <a:off x="2913" y="1425"/>
              <a:ext cx="2544" cy="254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lnSpc>
                  <a:spcPct val="90000"/>
                </a:lnSpc>
              </a:pPr>
              <a:endParaRPr lang="es-AR"/>
            </a:p>
          </p:txBody>
        </p:sp>
      </p:grpSp>
      <p:pic>
        <p:nvPicPr>
          <p:cNvPr id="49159" name="Picture 10" descr="middle piece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6675" y="2589213"/>
            <a:ext cx="13843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3786188" y="3638550"/>
            <a:ext cx="1536700" cy="92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Your Custom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Web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162" name="Text Box 13"/>
          <p:cNvSpPr txBox="1">
            <a:spLocks noChangeArrowheads="1"/>
          </p:cNvSpPr>
          <p:nvPr/>
        </p:nvSpPr>
        <p:spPr bwMode="auto">
          <a:xfrm>
            <a:off x="5619750" y="1336675"/>
            <a:ext cx="1991801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Niche Content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49172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1676400" y="5506425"/>
            <a:ext cx="2038680" cy="60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gray">
          <a:xfrm>
            <a:off x="2436181" y="2286000"/>
            <a:ext cx="187466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4419600"/>
            <a:ext cx="2742565" cy="1778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083402"/>
            <a:ext cx="1371600" cy="73797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000" y="3794125"/>
            <a:ext cx="2991915" cy="6034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6800" y="2286000"/>
            <a:ext cx="1333500" cy="6477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9850" y="2362200"/>
            <a:ext cx="988015" cy="9461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2199" y="2851150"/>
            <a:ext cx="2178269" cy="5073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9025" y="5314950"/>
            <a:ext cx="838200" cy="58181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7800" y="4724400"/>
            <a:ext cx="1600200" cy="50247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3904" y="2959776"/>
            <a:ext cx="1876896" cy="4692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19400" y="2971800"/>
            <a:ext cx="1193800" cy="3556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0" y="3429000"/>
            <a:ext cx="3048000" cy="359508"/>
          </a:xfrm>
          <a:prstGeom prst="rect">
            <a:avLst/>
          </a:prstGeom>
        </p:spPr>
      </p:pic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643990" y="1327653"/>
            <a:ext cx="1991801" cy="37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dirty="0" smtClean="0">
                <a:solidFill>
                  <a:schemeClr val="accent1"/>
                </a:solidFill>
              </a:rPr>
              <a:t>Large Sites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0825" y="5864225"/>
            <a:ext cx="2292350" cy="45035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86600" y="4724400"/>
            <a:ext cx="1219200" cy="86750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00" y="3484060"/>
            <a:ext cx="2938368" cy="47074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1672" y="3994488"/>
            <a:ext cx="2817813" cy="381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6388" y="4495800"/>
            <a:ext cx="2145862" cy="4445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3450" y="4949055"/>
            <a:ext cx="3082752" cy="5315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2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6331" name="Title 1"/>
          <p:cNvSpPr txBox="1">
            <a:spLocks/>
          </p:cNvSpPr>
          <p:nvPr/>
        </p:nvSpPr>
        <p:spPr bwMode="auto">
          <a:xfrm>
            <a:off x="533400" y="457200"/>
            <a:ext cx="77930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400" dirty="0" smtClean="0">
                <a:solidFill>
                  <a:srgbClr val="0066CC"/>
                </a:solidFill>
              </a:rPr>
              <a:t>Agenda</a:t>
            </a:r>
            <a:endParaRPr lang="en-US" sz="2400" dirty="0">
              <a:solidFill>
                <a:srgbClr val="0066CC"/>
              </a:solidFill>
            </a:endParaRPr>
          </a:p>
        </p:txBody>
      </p:sp>
      <p:graphicFrame>
        <p:nvGraphicFramePr>
          <p:cNvPr id="14" name="Group 34"/>
          <p:cNvGraphicFramePr>
            <a:graphicFrameLocks noGrp="1"/>
          </p:cNvGraphicFramePr>
          <p:nvPr/>
        </p:nvGraphicFramePr>
        <p:xfrm>
          <a:off x="533400" y="1524000"/>
          <a:ext cx="8153400" cy="4038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03497"/>
                <a:gridCol w="6949903"/>
              </a:tblGrid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Why</a:t>
                      </a:r>
                      <a:r>
                        <a:rPr lang="en-US" sz="2200" b="0" baseline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 Internet?</a:t>
                      </a:r>
                      <a:endParaRPr lang="en-US" sz="2200" b="1" dirty="0" smtClean="0">
                        <a:solidFill>
                          <a:schemeClr val="accent1"/>
                        </a:solidFill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</a:tr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-65" charset="0"/>
                        </a:rPr>
                        <a:t>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0" dirty="0" err="1" smtClean="0">
                          <a:solidFill>
                            <a:schemeClr val="accent1"/>
                          </a:solidFill>
                          <a:latin typeface="Arial" pitchFamily="-65" charset="0"/>
                        </a:rPr>
                        <a:t>Why</a:t>
                      </a:r>
                      <a:r>
                        <a:rPr lang="es-ES_tradnl" sz="2200" b="0" dirty="0" smtClean="0">
                          <a:solidFill>
                            <a:schemeClr val="accent1"/>
                          </a:solidFill>
                          <a:latin typeface="Arial" pitchFamily="-65" charset="0"/>
                        </a:rPr>
                        <a:t> Google?</a:t>
                      </a:r>
                      <a:endParaRPr lang="en-US" sz="2200" b="0" dirty="0" smtClean="0">
                        <a:solidFill>
                          <a:schemeClr val="accent1"/>
                        </a:solidFill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</a:tr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 err="1" smtClean="0">
                          <a:solidFill>
                            <a:schemeClr val="accent1"/>
                          </a:solidFill>
                          <a:latin typeface="Arial" pitchFamily="-65" charset="0"/>
                        </a:rPr>
                        <a:t>AdWords</a:t>
                      </a:r>
                      <a:r>
                        <a:rPr lang="en-US" sz="2200" b="0" baseline="0" dirty="0" smtClean="0">
                          <a:solidFill>
                            <a:schemeClr val="accent1"/>
                          </a:solidFill>
                          <a:latin typeface="Arial" pitchFamily="-65" charset="0"/>
                        </a:rPr>
                        <a:t> in Action</a:t>
                      </a:r>
                      <a:endParaRPr lang="en-US" sz="2200" b="0" dirty="0" smtClean="0">
                        <a:solidFill>
                          <a:schemeClr val="accent1"/>
                        </a:solidFill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</a:tr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Now What?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</a:tr>
              <a:tr h="807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10000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-65" charset="0"/>
                        </a:rPr>
                        <a:t>The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-65" charset="0"/>
                        </a:rPr>
                        <a:t>Penguin Story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itchFamily="-65" charset="0"/>
                      </a:endParaRPr>
                    </a:p>
                  </a:txBody>
                  <a:tcPr marL="82296" marR="82296" marT="41148" marB="41148" anchor="ctr" horzOverflow="overflow"/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557150" y="3124200"/>
            <a:ext cx="685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73975" y="3962400"/>
            <a:ext cx="685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97725" y="4724400"/>
            <a:ext cx="685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09600" y="2362200"/>
            <a:ext cx="6858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Title 1"/>
          <p:cNvSpPr txBox="1">
            <a:spLocks/>
          </p:cNvSpPr>
          <p:nvPr/>
        </p:nvSpPr>
        <p:spPr bwMode="auto">
          <a:xfrm>
            <a:off x="360363" y="439738"/>
            <a:ext cx="74882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endParaRPr lang="en-US" sz="2000" dirty="0">
              <a:solidFill>
                <a:srgbClr val="00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0" y="990600"/>
            <a:ext cx="9045445" cy="53848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10800000" flipV="1">
            <a:off x="5867400" y="2895600"/>
            <a:ext cx="1981200" cy="137160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Let´s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Check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400" kern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This Out…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0275" y="457200"/>
            <a:ext cx="77930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smtClean="0">
                <a:solidFill>
                  <a:srgbClr val="0066CC"/>
                </a:solidFill>
              </a:rPr>
              <a:t>Viva </a:t>
            </a:r>
            <a:r>
              <a:rPr lang="pt-BR" sz="2000" dirty="0" err="1" smtClean="0">
                <a:solidFill>
                  <a:srgbClr val="0066CC"/>
                </a:solidFill>
              </a:rPr>
              <a:t>Travel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Guides</a:t>
            </a:r>
            <a:r>
              <a:rPr lang="pt-BR" sz="2000" dirty="0" smtClean="0">
                <a:solidFill>
                  <a:srgbClr val="0066CC"/>
                </a:solidFill>
              </a:rPr>
              <a:t>...Great </a:t>
            </a:r>
            <a:r>
              <a:rPr lang="pt-BR" sz="2000" dirty="0" err="1" smtClean="0">
                <a:solidFill>
                  <a:srgbClr val="0066CC"/>
                </a:solidFill>
              </a:rPr>
              <a:t>Information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86550" y="2057400"/>
            <a:ext cx="1981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066800"/>
            <a:ext cx="7971503" cy="5257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1295095"/>
            <a:ext cx="5867400" cy="731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0275" y="457200"/>
            <a:ext cx="77930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smtClean="0">
                <a:solidFill>
                  <a:srgbClr val="0066CC"/>
                </a:solidFill>
              </a:rPr>
              <a:t>Plaza de Toros!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86550" y="2057400"/>
            <a:ext cx="1981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914400"/>
            <a:ext cx="5486400" cy="54612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1175" y="4953000"/>
            <a:ext cx="1600200" cy="133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0275" y="457200"/>
            <a:ext cx="77930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err="1" smtClean="0">
                <a:solidFill>
                  <a:srgbClr val="0066CC"/>
                </a:solidFill>
              </a:rPr>
              <a:t>Let´</a:t>
            </a:r>
            <a:r>
              <a:rPr lang="pt-BR" sz="2000" dirty="0" smtClean="0">
                <a:solidFill>
                  <a:srgbClr val="0066CC"/>
                </a:solidFill>
              </a:rPr>
              <a:t>s </a:t>
            </a:r>
            <a:r>
              <a:rPr lang="pt-BR" sz="2000" dirty="0" err="1" smtClean="0">
                <a:solidFill>
                  <a:srgbClr val="0066CC"/>
                </a:solidFill>
              </a:rPr>
              <a:t>See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What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the ´Times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Has</a:t>
            </a:r>
            <a:r>
              <a:rPr lang="pt-BR" sz="2000" dirty="0" smtClean="0">
                <a:solidFill>
                  <a:srgbClr val="0066CC"/>
                </a:solidFill>
              </a:rPr>
              <a:t> to </a:t>
            </a:r>
            <a:r>
              <a:rPr lang="pt-BR" sz="2000" dirty="0" err="1" smtClean="0">
                <a:solidFill>
                  <a:srgbClr val="0066CC"/>
                </a:solidFill>
              </a:rPr>
              <a:t>Say</a:t>
            </a:r>
            <a:r>
              <a:rPr lang="pt-BR" sz="2000" dirty="0" smtClean="0">
                <a:solidFill>
                  <a:srgbClr val="0066CC"/>
                </a:solidFill>
              </a:rPr>
              <a:t>...</a:t>
            </a:r>
            <a:endParaRPr lang="en-US" sz="2000" dirty="0">
              <a:solidFill>
                <a:srgbClr val="0066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" y="966701"/>
            <a:ext cx="8229600" cy="5573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750" y="2378075"/>
            <a:ext cx="6756399" cy="842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0" name="Title 1"/>
          <p:cNvSpPr txBox="1">
            <a:spLocks/>
          </p:cNvSpPr>
          <p:nvPr/>
        </p:nvSpPr>
        <p:spPr bwMode="auto">
          <a:xfrm>
            <a:off x="360363" y="439738"/>
            <a:ext cx="74882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err="1" smtClean="0">
                <a:solidFill>
                  <a:srgbClr val="0066CC"/>
                </a:solidFill>
              </a:rPr>
              <a:t>What</a:t>
            </a:r>
            <a:r>
              <a:rPr lang="pt-BR" sz="2000" dirty="0" smtClean="0">
                <a:solidFill>
                  <a:srgbClr val="0066CC"/>
                </a:solidFill>
              </a:rPr>
              <a:t> a </a:t>
            </a:r>
            <a:r>
              <a:rPr lang="pt-BR" sz="2000" dirty="0" err="1" smtClean="0">
                <a:solidFill>
                  <a:srgbClr val="0066CC"/>
                </a:solidFill>
              </a:rPr>
              <a:t>Neat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Looking</a:t>
            </a:r>
            <a:r>
              <a:rPr lang="pt-BR" sz="2000" dirty="0" smtClean="0">
                <a:solidFill>
                  <a:srgbClr val="0066CC"/>
                </a:solidFill>
              </a:rPr>
              <a:t> City</a:t>
            </a:r>
            <a:endParaRPr lang="en-US" sz="2000" dirty="0">
              <a:solidFill>
                <a:srgbClr val="0066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990600"/>
            <a:ext cx="8065243" cy="5422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07100" y="2178050"/>
            <a:ext cx="2743200" cy="243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1905000"/>
            <a:ext cx="2910840" cy="24257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6" name="Picture 10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04813" y="4284663"/>
            <a:ext cx="9683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99" name="Picture 23" descr="handcur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63063" y="3946525"/>
            <a:ext cx="13176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450275" y="457200"/>
            <a:ext cx="77930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smtClean="0">
                <a:solidFill>
                  <a:srgbClr val="0066CC"/>
                </a:solidFill>
              </a:rPr>
              <a:t>I </a:t>
            </a:r>
            <a:r>
              <a:rPr lang="pt-BR" sz="2000" dirty="0" err="1" smtClean="0">
                <a:solidFill>
                  <a:srgbClr val="0066CC"/>
                </a:solidFill>
              </a:rPr>
              <a:t>Gotta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Check</a:t>
            </a:r>
            <a:r>
              <a:rPr lang="pt-BR" sz="2000" dirty="0" smtClean="0">
                <a:solidFill>
                  <a:srgbClr val="0066CC"/>
                </a:solidFill>
              </a:rPr>
              <a:t> Out </a:t>
            </a:r>
            <a:r>
              <a:rPr lang="pt-BR" sz="2000" dirty="0" err="1" smtClean="0">
                <a:solidFill>
                  <a:srgbClr val="0066CC"/>
                </a:solidFill>
              </a:rPr>
              <a:t>These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Walking</a:t>
            </a:r>
            <a:r>
              <a:rPr lang="pt-BR" sz="2000" dirty="0" smtClean="0">
                <a:solidFill>
                  <a:srgbClr val="0066CC"/>
                </a:solidFill>
              </a:rPr>
              <a:t> Tours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86550" y="2057400"/>
            <a:ext cx="19812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4" y="992256"/>
            <a:ext cx="8912225" cy="51069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7175500" y="1825625"/>
            <a:ext cx="19050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50" y="1828800"/>
            <a:ext cx="1967753" cy="6194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940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26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Keys Benefits Internet Marketing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11200" y="1143000"/>
          <a:ext cx="7543800" cy="5080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378450" y="1143000"/>
            <a:ext cx="1668623" cy="1084605"/>
            <a:chOff x="2937588" y="2699"/>
            <a:chExt cx="1668623" cy="10846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937588" y="2699"/>
              <a:ext cx="1668623" cy="1084605"/>
            </a:xfrm>
            <a:prstGeom prst="round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2990534" y="55645"/>
              <a:ext cx="1562731" cy="978713"/>
            </a:xfrm>
            <a:prstGeom prst="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chemeClr val="tx1"/>
                  </a:solidFill>
                </a:rPr>
                <a:t>New Markets a Click Away</a:t>
              </a:r>
              <a:endParaRPr lang="en-US" sz="19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48550" y="2635250"/>
            <a:ext cx="1668623" cy="1084605"/>
            <a:chOff x="2937588" y="2699"/>
            <a:chExt cx="1668623" cy="10846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2937588" y="2699"/>
              <a:ext cx="1668623" cy="1084605"/>
            </a:xfrm>
            <a:prstGeom prst="round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2990534" y="55645"/>
              <a:ext cx="1562731" cy="978713"/>
            </a:xfrm>
            <a:prstGeom prst="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smtClean="0">
                  <a:solidFill>
                    <a:schemeClr val="tx1"/>
                  </a:solidFill>
                </a:rPr>
                <a:t>San Blas or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Kobbe</a:t>
              </a:r>
              <a:r>
                <a:rPr lang="en-US" sz="2000" dirty="0" smtClean="0">
                  <a:solidFill>
                    <a:schemeClr val="tx1"/>
                  </a:solidFill>
                </a:rPr>
                <a:t> Beach</a:t>
              </a:r>
              <a:r>
                <a:rPr lang="en-US" sz="1600" dirty="0" smtClean="0">
                  <a:solidFill>
                    <a:schemeClr val="tx1"/>
                  </a:solidFill>
                </a:rPr>
                <a:t>?</a:t>
              </a:r>
              <a:endParaRPr lang="en-US" sz="1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5000" y="5029200"/>
            <a:ext cx="1668623" cy="1084605"/>
            <a:chOff x="2937588" y="2699"/>
            <a:chExt cx="1668623" cy="10846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2937588" y="2699"/>
              <a:ext cx="1668623" cy="1084605"/>
            </a:xfrm>
            <a:prstGeom prst="round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2990534" y="55645"/>
              <a:ext cx="1562731" cy="978713"/>
            </a:xfrm>
            <a:prstGeom prst="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smtClean="0">
                  <a:solidFill>
                    <a:schemeClr val="tx1"/>
                  </a:solidFill>
                </a:rPr>
                <a:t>Searches, Visits, Conversions, etc.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54800" y="5073650"/>
            <a:ext cx="1668623" cy="1084605"/>
            <a:chOff x="2937588" y="2699"/>
            <a:chExt cx="1668623" cy="10846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2937588" y="2699"/>
              <a:ext cx="1668623" cy="1084605"/>
            </a:xfrm>
            <a:prstGeom prst="round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2990534" y="55645"/>
              <a:ext cx="1562731" cy="978713"/>
            </a:xfrm>
            <a:prstGeom prst="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chemeClr val="tx1"/>
                  </a:solidFill>
                </a:rPr>
                <a:t>CPC</a:t>
              </a:r>
              <a:endParaRPr lang="en-US" sz="20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2590800"/>
            <a:ext cx="1600200" cy="1160805"/>
            <a:chOff x="2937588" y="2699"/>
            <a:chExt cx="1668623" cy="1084605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2937588" y="2699"/>
              <a:ext cx="1668623" cy="1084605"/>
            </a:xfrm>
            <a:prstGeom prst="round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990534" y="55645"/>
              <a:ext cx="1562731" cy="978713"/>
            </a:xfrm>
            <a:prstGeom prst="rect">
              <a:avLst/>
            </a:prstGeom>
            <a:grpFill/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 smtClean="0">
                  <a:solidFill>
                    <a:schemeClr val="tx1"/>
                  </a:solidFill>
                </a:rPr>
                <a:t>Manage Budgets According to Inventory</a:t>
              </a:r>
              <a:endParaRPr lang="en-US" sz="1600" b="1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27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629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500" dirty="0" smtClean="0">
                <a:solidFill>
                  <a:schemeClr val="tx1">
                    <a:lumMod val="75000"/>
                  </a:schemeClr>
                </a:solidFill>
              </a:rPr>
              <a:t>Now What?</a:t>
            </a:r>
            <a:endParaRPr lang="en-US" sz="1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28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75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Create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133600" y="44196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72000" y="43434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10400" y="43434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077200" cy="54282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288925"/>
            <a:ext cx="2171700" cy="546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29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75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Plan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8960226" cy="50927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133600" y="44196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572000" y="43434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010400" y="4343400"/>
            <a:ext cx="762000" cy="1676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629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500" dirty="0" smtClean="0">
                <a:solidFill>
                  <a:schemeClr val="tx1">
                    <a:lumMod val="75000"/>
                  </a:schemeClr>
                </a:solidFill>
              </a:rPr>
              <a:t>Why Internet?</a:t>
            </a:r>
            <a:endParaRPr lang="en-US" sz="1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30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325" y="254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Plan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325" y="133350"/>
            <a:ext cx="2527300" cy="66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066800"/>
            <a:ext cx="8420391" cy="4889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31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Implement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5638800" cy="4781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602F982D-FA91-40C9-AD40-8B552BEE72B6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32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8372" name="Title 1"/>
          <p:cNvSpPr txBox="1">
            <a:spLocks/>
          </p:cNvSpPr>
          <p:nvPr/>
        </p:nvSpPr>
        <p:spPr bwMode="auto">
          <a:xfrm>
            <a:off x="360363" y="439738"/>
            <a:ext cx="71072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err="1" smtClean="0">
                <a:solidFill>
                  <a:srgbClr val="0066CC"/>
                </a:solidFill>
              </a:rPr>
              <a:t>Measure</a:t>
            </a:r>
            <a:endParaRPr lang="en-US" sz="2000" dirty="0">
              <a:solidFill>
                <a:srgbClr val="0066CC"/>
              </a:solidFill>
            </a:endParaRPr>
          </a:p>
        </p:txBody>
      </p:sp>
      <p:pic>
        <p:nvPicPr>
          <p:cNvPr id="8" name="Picture 7" descr="analy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990600"/>
            <a:ext cx="5728079" cy="533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602F982D-FA91-40C9-AD40-8B552BEE72B6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33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58372" name="Title 1"/>
          <p:cNvSpPr txBox="1">
            <a:spLocks/>
          </p:cNvSpPr>
          <p:nvPr/>
        </p:nvSpPr>
        <p:spPr bwMode="auto">
          <a:xfrm>
            <a:off x="360363" y="439738"/>
            <a:ext cx="7107237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90000"/>
              </a:lnSpc>
            </a:pPr>
            <a:r>
              <a:rPr lang="pt-BR" sz="2000" dirty="0" err="1" smtClean="0">
                <a:solidFill>
                  <a:srgbClr val="0066CC"/>
                </a:solidFill>
              </a:rPr>
              <a:t>Be</a:t>
            </a:r>
            <a:r>
              <a:rPr lang="pt-BR" sz="2000" dirty="0" smtClean="0">
                <a:solidFill>
                  <a:srgbClr val="0066CC"/>
                </a:solidFill>
              </a:rPr>
              <a:t> </a:t>
            </a:r>
            <a:r>
              <a:rPr lang="pt-BR" sz="2000" dirty="0" err="1" smtClean="0">
                <a:solidFill>
                  <a:srgbClr val="0066CC"/>
                </a:solidFill>
              </a:rPr>
              <a:t>Careful</a:t>
            </a:r>
            <a:r>
              <a:rPr lang="pt-BR" sz="2000" dirty="0" smtClean="0">
                <a:solidFill>
                  <a:srgbClr val="0066CC"/>
                </a:solidFill>
              </a:rPr>
              <a:t>!!! 3 </a:t>
            </a:r>
            <a:r>
              <a:rPr lang="pt-BR" sz="2000" dirty="0" err="1" smtClean="0">
                <a:solidFill>
                  <a:srgbClr val="0066CC"/>
                </a:solidFill>
              </a:rPr>
              <a:t>Tips</a:t>
            </a:r>
            <a:r>
              <a:rPr lang="pt-BR" sz="2000" dirty="0" smtClean="0">
                <a:solidFill>
                  <a:srgbClr val="0066CC"/>
                </a:solidFill>
              </a:rPr>
              <a:t> to </a:t>
            </a:r>
            <a:r>
              <a:rPr lang="pt-BR" sz="2000" dirty="0" err="1" smtClean="0">
                <a:solidFill>
                  <a:srgbClr val="0066CC"/>
                </a:solidFill>
              </a:rPr>
              <a:t>Success</a:t>
            </a:r>
            <a:endParaRPr lang="en-US" sz="2000" dirty="0">
              <a:solidFill>
                <a:srgbClr val="0066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18732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Operators MUST be standing by.</a:t>
            </a:r>
          </a:p>
          <a:p>
            <a:pPr marL="342900" indent="-342900"/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smtClean="0"/>
              <a:t>Will your website help close the deal?</a:t>
            </a:r>
          </a:p>
          <a:p>
            <a:pPr marL="342900" indent="-342900"/>
            <a:endParaRPr lang="en-US" sz="3200" dirty="0" smtClean="0"/>
          </a:p>
          <a:p>
            <a:pPr marL="342900" indent="-342900">
              <a:buAutoNum type="arabicPeriod"/>
            </a:pPr>
            <a:r>
              <a:rPr lang="en-US" sz="3200" dirty="0" err="1" smtClean="0"/>
              <a:t>Don´t</a:t>
            </a:r>
            <a:r>
              <a:rPr lang="en-US" sz="3200" dirty="0" smtClean="0"/>
              <a:t> give up! Iterate, Measure, and Optimize.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34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676400"/>
            <a:ext cx="784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0000" dirty="0" smtClean="0">
                <a:solidFill>
                  <a:schemeClr val="tx1">
                    <a:lumMod val="75000"/>
                  </a:schemeClr>
                </a:solidFill>
              </a:rPr>
              <a:t>Ready for the Penguins?</a:t>
            </a:r>
            <a:endParaRPr lang="en-US" sz="10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35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629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500" dirty="0" smtClean="0">
                <a:solidFill>
                  <a:schemeClr val="tx1">
                    <a:lumMod val="75000"/>
                  </a:schemeClr>
                </a:solidFill>
              </a:rPr>
              <a:t>Q&amp;A</a:t>
            </a:r>
            <a:endParaRPr lang="en-US" sz="115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429000"/>
            <a:ext cx="7239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solidFill>
                  <a:schemeClr val="tx1">
                    <a:lumMod val="75000"/>
                  </a:schemeClr>
                </a:solidFill>
              </a:rPr>
              <a:t>David Hyman</a:t>
            </a:r>
          </a:p>
          <a:p>
            <a:pPr algn="ctr"/>
            <a:r>
              <a:rPr lang="es-AR" sz="5400" u="sng" dirty="0" smtClean="0">
                <a:solidFill>
                  <a:schemeClr val="accent1"/>
                </a:solidFill>
              </a:rPr>
              <a:t>dhyman@google.com</a:t>
            </a:r>
            <a:endParaRPr lang="en-US" sz="5400" u="sng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4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Critical Mass Worldwide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accent1"/>
                </a:solidFill>
              </a:rPr>
              <a:t>1.6B - Users Worldwide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28956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accent1"/>
                </a:solidFill>
              </a:rPr>
              <a:t>230M – Users in the US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47244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chemeClr val="accent1"/>
                </a:solidFill>
              </a:rPr>
              <a:t>132M – Users in Latam</a:t>
            </a:r>
            <a:endParaRPr lang="en-US" sz="4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-2147407448" y="886351"/>
            <a:ext cx="2147483647" cy="2147483647"/>
            <a:chOff x="2282" y="396"/>
            <a:chExt cx="7324031" cy="6286104"/>
          </a:xfrm>
        </p:grpSpPr>
        <p:pic>
          <p:nvPicPr>
            <p:cNvPr id="84" name="Object 10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1524000"/>
              <a:ext cx="1839913" cy="4762500"/>
            </a:xfrm>
            <a:prstGeom prst="rect">
              <a:avLst/>
            </a:prstGeom>
            <a:noFill/>
          </p:spPr>
        </p:pic>
        <p:sp>
          <p:nvSpPr>
            <p:cNvPr id="85" name="Freeform 84"/>
            <p:cNvSpPr>
              <a:spLocks noEditPoints="1"/>
            </p:cNvSpPr>
            <p:nvPr/>
          </p:nvSpPr>
          <p:spPr bwMode="gray">
            <a:xfrm>
              <a:off x="2282" y="396"/>
              <a:ext cx="986" cy="2736"/>
            </a:xfrm>
            <a:custGeom>
              <a:avLst/>
              <a:gdLst>
                <a:gd name="T0" fmla="*/ 114151 w 858"/>
                <a:gd name="T1" fmla="*/ 102941 h 2414"/>
                <a:gd name="T2" fmla="*/ 113752 w 858"/>
                <a:gd name="T3" fmla="*/ 91889 h 2414"/>
                <a:gd name="T4" fmla="*/ 110510 w 858"/>
                <a:gd name="T5" fmla="*/ 75965 h 2414"/>
                <a:gd name="T6" fmla="*/ 107306 w 858"/>
                <a:gd name="T7" fmla="*/ 66716 h 2414"/>
                <a:gd name="T8" fmla="*/ 106930 w 858"/>
                <a:gd name="T9" fmla="*/ 86635 h 2414"/>
                <a:gd name="T10" fmla="*/ 111634 w 858"/>
                <a:gd name="T11" fmla="*/ 101946 h 2414"/>
                <a:gd name="T12" fmla="*/ 40369 w 858"/>
                <a:gd name="T13" fmla="*/ 67031 h 2414"/>
                <a:gd name="T14" fmla="*/ 37902 w 858"/>
                <a:gd name="T15" fmla="*/ 81008 h 2414"/>
                <a:gd name="T16" fmla="*/ 35465 w 858"/>
                <a:gd name="T17" fmla="*/ 91674 h 2414"/>
                <a:gd name="T18" fmla="*/ 30962 w 858"/>
                <a:gd name="T19" fmla="*/ 102657 h 2414"/>
                <a:gd name="T20" fmla="*/ 34846 w 858"/>
                <a:gd name="T21" fmla="*/ 94876 h 2414"/>
                <a:gd name="T22" fmla="*/ 38933 w 858"/>
                <a:gd name="T23" fmla="*/ 83091 h 2414"/>
                <a:gd name="T24" fmla="*/ 40308 w 858"/>
                <a:gd name="T25" fmla="*/ 70818 h 2414"/>
                <a:gd name="T26" fmla="*/ 29990 w 858"/>
                <a:gd name="T27" fmla="*/ 115006 h 2414"/>
                <a:gd name="T28" fmla="*/ 31400 w 858"/>
                <a:gd name="T29" fmla="*/ 119560 h 2414"/>
                <a:gd name="T30" fmla="*/ 113889 w 858"/>
                <a:gd name="T31" fmla="*/ 115972 h 2414"/>
                <a:gd name="T32" fmla="*/ 0 w 858"/>
                <a:gd name="T33" fmla="*/ 0 h 2414"/>
                <a:gd name="T34" fmla="*/ 131218 w 858"/>
                <a:gd name="T35" fmla="*/ 94791 h 2414"/>
                <a:gd name="T36" fmla="*/ 129006 w 858"/>
                <a:gd name="T37" fmla="*/ 102476 h 2414"/>
                <a:gd name="T38" fmla="*/ 129006 w 858"/>
                <a:gd name="T39" fmla="*/ 109012 h 2414"/>
                <a:gd name="T40" fmla="*/ 127368 w 858"/>
                <a:gd name="T41" fmla="*/ 117050 h 2414"/>
                <a:gd name="T42" fmla="*/ 118309 w 858"/>
                <a:gd name="T43" fmla="*/ 120936 h 2414"/>
                <a:gd name="T44" fmla="*/ 115114 w 858"/>
                <a:gd name="T45" fmla="*/ 152485 h 2414"/>
                <a:gd name="T46" fmla="*/ 116884 w 858"/>
                <a:gd name="T47" fmla="*/ 187407 h 2414"/>
                <a:gd name="T48" fmla="*/ 119970 w 858"/>
                <a:gd name="T49" fmla="*/ 203228 h 2414"/>
                <a:gd name="T50" fmla="*/ 117270 w 858"/>
                <a:gd name="T51" fmla="*/ 209218 h 2414"/>
                <a:gd name="T52" fmla="*/ 96848 w 858"/>
                <a:gd name="T53" fmla="*/ 206106 h 2414"/>
                <a:gd name="T54" fmla="*/ 97322 w 858"/>
                <a:gd name="T55" fmla="*/ 199990 h 2414"/>
                <a:gd name="T56" fmla="*/ 91220 w 858"/>
                <a:gd name="T57" fmla="*/ 174161 h 2414"/>
                <a:gd name="T58" fmla="*/ 81126 w 858"/>
                <a:gd name="T59" fmla="*/ 141030 h 2414"/>
                <a:gd name="T60" fmla="*/ 73243 w 858"/>
                <a:gd name="T61" fmla="*/ 117444 h 2414"/>
                <a:gd name="T62" fmla="*/ 69958 w 858"/>
                <a:gd name="T63" fmla="*/ 126331 h 2414"/>
                <a:gd name="T64" fmla="*/ 64757 w 858"/>
                <a:gd name="T65" fmla="*/ 156836 h 2414"/>
                <a:gd name="T66" fmla="*/ 70962 w 858"/>
                <a:gd name="T67" fmla="*/ 183926 h 2414"/>
                <a:gd name="T68" fmla="*/ 72252 w 858"/>
                <a:gd name="T69" fmla="*/ 198422 h 2414"/>
                <a:gd name="T70" fmla="*/ 73991 w 858"/>
                <a:gd name="T71" fmla="*/ 204596 h 2414"/>
                <a:gd name="T72" fmla="*/ 49035 w 858"/>
                <a:gd name="T73" fmla="*/ 208224 h 2414"/>
                <a:gd name="T74" fmla="*/ 36581 w 858"/>
                <a:gd name="T75" fmla="*/ 205129 h 2414"/>
                <a:gd name="T76" fmla="*/ 46018 w 858"/>
                <a:gd name="T77" fmla="*/ 197080 h 2414"/>
                <a:gd name="T78" fmla="*/ 42586 w 858"/>
                <a:gd name="T79" fmla="*/ 184024 h 2414"/>
                <a:gd name="T80" fmla="*/ 35798 w 858"/>
                <a:gd name="T81" fmla="*/ 131605 h 2414"/>
                <a:gd name="T82" fmla="*/ 21083 w 858"/>
                <a:gd name="T83" fmla="*/ 120169 h 2414"/>
                <a:gd name="T84" fmla="*/ 17908 w 858"/>
                <a:gd name="T85" fmla="*/ 110633 h 2414"/>
                <a:gd name="T86" fmla="*/ 15883 w 858"/>
                <a:gd name="T87" fmla="*/ 104871 h 2414"/>
                <a:gd name="T88" fmla="*/ 15883 w 858"/>
                <a:gd name="T89" fmla="*/ 94469 h 2414"/>
                <a:gd name="T90" fmla="*/ 18004 w 858"/>
                <a:gd name="T91" fmla="*/ 75485 h 2414"/>
                <a:gd name="T92" fmla="*/ 31832 w 858"/>
                <a:gd name="T93" fmla="*/ 41108 h 2414"/>
                <a:gd name="T94" fmla="*/ 60024 w 858"/>
                <a:gd name="T95" fmla="*/ 33478 h 2414"/>
                <a:gd name="T96" fmla="*/ 59298 w 858"/>
                <a:gd name="T97" fmla="*/ 23210 h 2414"/>
                <a:gd name="T98" fmla="*/ 55802 w 858"/>
                <a:gd name="T99" fmla="*/ 14733 h 2414"/>
                <a:gd name="T100" fmla="*/ 58951 w 858"/>
                <a:gd name="T101" fmla="*/ 7408 h 2414"/>
                <a:gd name="T102" fmla="*/ 66932 w 858"/>
                <a:gd name="T103" fmla="*/ 4446 h 2414"/>
                <a:gd name="T104" fmla="*/ 77853 w 858"/>
                <a:gd name="T105" fmla="*/ 3770 h 2414"/>
                <a:gd name="T106" fmla="*/ 90418 w 858"/>
                <a:gd name="T107" fmla="*/ 7687 h 2414"/>
                <a:gd name="T108" fmla="*/ 93376 w 858"/>
                <a:gd name="T109" fmla="*/ 21127 h 2414"/>
                <a:gd name="T110" fmla="*/ 86239 w 858"/>
                <a:gd name="T111" fmla="*/ 29396 h 2414"/>
                <a:gd name="T112" fmla="*/ 105064 w 858"/>
                <a:gd name="T113" fmla="*/ 38118 h 2414"/>
                <a:gd name="T114" fmla="*/ 128857 w 858"/>
                <a:gd name="T115" fmla="*/ 72603 h 2414"/>
                <a:gd name="T116" fmla="*/ 131218 w 858"/>
                <a:gd name="T117" fmla="*/ 94791 h 2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2414"/>
                <a:gd name="T179" fmla="*/ 858 w 858"/>
                <a:gd name="T180" fmla="*/ 2414 h 2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2414">
                  <a:moveTo>
                    <a:pt x="660" y="1207"/>
                  </a:moveTo>
                  <a:cubicBezTo>
                    <a:pt x="660" y="1207"/>
                    <a:pt x="666" y="1203"/>
                    <a:pt x="667" y="1201"/>
                  </a:cubicBezTo>
                  <a:cubicBezTo>
                    <a:pt x="669" y="1198"/>
                    <a:pt x="671" y="1194"/>
                    <a:pt x="672" y="1190"/>
                  </a:cubicBezTo>
                  <a:cubicBezTo>
                    <a:pt x="673" y="1187"/>
                    <a:pt x="669" y="1184"/>
                    <a:pt x="667" y="1182"/>
                  </a:cubicBezTo>
                  <a:cubicBezTo>
                    <a:pt x="663" y="1176"/>
                    <a:pt x="663" y="1174"/>
                    <a:pt x="665" y="1167"/>
                  </a:cubicBezTo>
                  <a:cubicBezTo>
                    <a:pt x="667" y="1162"/>
                    <a:pt x="665" y="1155"/>
                    <a:pt x="665" y="1149"/>
                  </a:cubicBezTo>
                  <a:cubicBezTo>
                    <a:pt x="665" y="1143"/>
                    <a:pt x="667" y="1137"/>
                    <a:pt x="667" y="1130"/>
                  </a:cubicBezTo>
                  <a:cubicBezTo>
                    <a:pt x="669" y="1121"/>
                    <a:pt x="663" y="1112"/>
                    <a:pt x="664" y="1102"/>
                  </a:cubicBezTo>
                  <a:cubicBezTo>
                    <a:pt x="666" y="1093"/>
                    <a:pt x="668" y="1087"/>
                    <a:pt x="666" y="1078"/>
                  </a:cubicBezTo>
                  <a:cubicBezTo>
                    <a:pt x="664" y="1067"/>
                    <a:pt x="664" y="1055"/>
                    <a:pt x="662" y="1043"/>
                  </a:cubicBezTo>
                  <a:cubicBezTo>
                    <a:pt x="661" y="1029"/>
                    <a:pt x="655" y="1018"/>
                    <a:pt x="655" y="1004"/>
                  </a:cubicBezTo>
                  <a:cubicBezTo>
                    <a:pt x="654" y="992"/>
                    <a:pt x="655" y="976"/>
                    <a:pt x="651" y="965"/>
                  </a:cubicBezTo>
                  <a:cubicBezTo>
                    <a:pt x="648" y="956"/>
                    <a:pt x="647" y="948"/>
                    <a:pt x="646" y="939"/>
                  </a:cubicBezTo>
                  <a:cubicBezTo>
                    <a:pt x="644" y="927"/>
                    <a:pt x="642" y="914"/>
                    <a:pt x="643" y="902"/>
                  </a:cubicBezTo>
                  <a:cubicBezTo>
                    <a:pt x="643" y="888"/>
                    <a:pt x="645" y="876"/>
                    <a:pt x="644" y="862"/>
                  </a:cubicBezTo>
                  <a:cubicBezTo>
                    <a:pt x="642" y="850"/>
                    <a:pt x="644" y="839"/>
                    <a:pt x="642" y="827"/>
                  </a:cubicBezTo>
                  <a:cubicBezTo>
                    <a:pt x="640" y="818"/>
                    <a:pt x="639" y="809"/>
                    <a:pt x="639" y="800"/>
                  </a:cubicBezTo>
                  <a:cubicBezTo>
                    <a:pt x="638" y="789"/>
                    <a:pt x="638" y="779"/>
                    <a:pt x="635" y="769"/>
                  </a:cubicBezTo>
                  <a:cubicBezTo>
                    <a:pt x="634" y="767"/>
                    <a:pt x="626" y="750"/>
                    <a:pt x="627" y="749"/>
                  </a:cubicBezTo>
                  <a:cubicBezTo>
                    <a:pt x="626" y="750"/>
                    <a:pt x="626" y="755"/>
                    <a:pt x="626" y="757"/>
                  </a:cubicBezTo>
                  <a:cubicBezTo>
                    <a:pt x="626" y="762"/>
                    <a:pt x="625" y="768"/>
                    <a:pt x="624" y="773"/>
                  </a:cubicBezTo>
                  <a:cubicBezTo>
                    <a:pt x="623" y="781"/>
                    <a:pt x="623" y="790"/>
                    <a:pt x="623" y="798"/>
                  </a:cubicBezTo>
                  <a:cubicBezTo>
                    <a:pt x="622" y="818"/>
                    <a:pt x="623" y="837"/>
                    <a:pt x="623" y="857"/>
                  </a:cubicBezTo>
                  <a:cubicBezTo>
                    <a:pt x="623" y="880"/>
                    <a:pt x="622" y="903"/>
                    <a:pt x="622" y="925"/>
                  </a:cubicBezTo>
                  <a:cubicBezTo>
                    <a:pt x="622" y="944"/>
                    <a:pt x="624" y="964"/>
                    <a:pt x="624" y="983"/>
                  </a:cubicBezTo>
                  <a:cubicBezTo>
                    <a:pt x="623" y="1009"/>
                    <a:pt x="632" y="1034"/>
                    <a:pt x="635" y="1060"/>
                  </a:cubicBezTo>
                  <a:cubicBezTo>
                    <a:pt x="638" y="1082"/>
                    <a:pt x="644" y="1102"/>
                    <a:pt x="650" y="1123"/>
                  </a:cubicBezTo>
                  <a:cubicBezTo>
                    <a:pt x="651" y="1127"/>
                    <a:pt x="653" y="1125"/>
                    <a:pt x="656" y="1128"/>
                  </a:cubicBezTo>
                  <a:cubicBezTo>
                    <a:pt x="660" y="1133"/>
                    <a:pt x="654" y="1135"/>
                    <a:pt x="652" y="1137"/>
                  </a:cubicBezTo>
                  <a:cubicBezTo>
                    <a:pt x="646" y="1143"/>
                    <a:pt x="650" y="1149"/>
                    <a:pt x="651" y="1156"/>
                  </a:cubicBezTo>
                  <a:cubicBezTo>
                    <a:pt x="653" y="1173"/>
                    <a:pt x="656" y="1192"/>
                    <a:pt x="654" y="1209"/>
                  </a:cubicBezTo>
                  <a:cubicBezTo>
                    <a:pt x="654" y="1211"/>
                    <a:pt x="653" y="1220"/>
                    <a:pt x="657" y="1217"/>
                  </a:cubicBezTo>
                  <a:cubicBezTo>
                    <a:pt x="661" y="1213"/>
                    <a:pt x="660" y="1211"/>
                    <a:pt x="660" y="1207"/>
                  </a:cubicBezTo>
                  <a:close/>
                  <a:moveTo>
                    <a:pt x="236" y="772"/>
                  </a:moveTo>
                  <a:cubicBezTo>
                    <a:pt x="236" y="771"/>
                    <a:pt x="236" y="761"/>
                    <a:pt x="236" y="760"/>
                  </a:cubicBezTo>
                  <a:cubicBezTo>
                    <a:pt x="234" y="762"/>
                    <a:pt x="233" y="771"/>
                    <a:pt x="233" y="773"/>
                  </a:cubicBezTo>
                  <a:cubicBezTo>
                    <a:pt x="231" y="783"/>
                    <a:pt x="229" y="793"/>
                    <a:pt x="226" y="804"/>
                  </a:cubicBezTo>
                  <a:cubicBezTo>
                    <a:pt x="222" y="824"/>
                    <a:pt x="226" y="845"/>
                    <a:pt x="220" y="865"/>
                  </a:cubicBezTo>
                  <a:cubicBezTo>
                    <a:pt x="218" y="872"/>
                    <a:pt x="221" y="882"/>
                    <a:pt x="222" y="889"/>
                  </a:cubicBezTo>
                  <a:cubicBezTo>
                    <a:pt x="222" y="900"/>
                    <a:pt x="224" y="908"/>
                    <a:pt x="221" y="919"/>
                  </a:cubicBezTo>
                  <a:cubicBezTo>
                    <a:pt x="218" y="928"/>
                    <a:pt x="213" y="937"/>
                    <a:pt x="215" y="946"/>
                  </a:cubicBezTo>
                  <a:cubicBezTo>
                    <a:pt x="219" y="958"/>
                    <a:pt x="215" y="964"/>
                    <a:pt x="213" y="976"/>
                  </a:cubicBezTo>
                  <a:cubicBezTo>
                    <a:pt x="211" y="987"/>
                    <a:pt x="212" y="998"/>
                    <a:pt x="210" y="1009"/>
                  </a:cubicBezTo>
                  <a:cubicBezTo>
                    <a:pt x="209" y="1013"/>
                    <a:pt x="207" y="1017"/>
                    <a:pt x="206" y="1022"/>
                  </a:cubicBezTo>
                  <a:cubicBezTo>
                    <a:pt x="204" y="1028"/>
                    <a:pt x="206" y="1034"/>
                    <a:pt x="206" y="1040"/>
                  </a:cubicBezTo>
                  <a:cubicBezTo>
                    <a:pt x="207" y="1048"/>
                    <a:pt x="201" y="1058"/>
                    <a:pt x="199" y="1066"/>
                  </a:cubicBezTo>
                  <a:cubicBezTo>
                    <a:pt x="197" y="1074"/>
                    <a:pt x="195" y="1082"/>
                    <a:pt x="193" y="1090"/>
                  </a:cubicBezTo>
                  <a:cubicBezTo>
                    <a:pt x="189" y="1105"/>
                    <a:pt x="187" y="1120"/>
                    <a:pt x="181" y="1135"/>
                  </a:cubicBezTo>
                  <a:cubicBezTo>
                    <a:pt x="180" y="1139"/>
                    <a:pt x="182" y="1144"/>
                    <a:pt x="182" y="1148"/>
                  </a:cubicBezTo>
                  <a:cubicBezTo>
                    <a:pt x="181" y="1154"/>
                    <a:pt x="180" y="1159"/>
                    <a:pt x="180" y="1165"/>
                  </a:cubicBezTo>
                  <a:cubicBezTo>
                    <a:pt x="180" y="1168"/>
                    <a:pt x="185" y="1182"/>
                    <a:pt x="188" y="1182"/>
                  </a:cubicBezTo>
                  <a:cubicBezTo>
                    <a:pt x="190" y="1181"/>
                    <a:pt x="192" y="1160"/>
                    <a:pt x="192" y="1158"/>
                  </a:cubicBezTo>
                  <a:cubicBezTo>
                    <a:pt x="193" y="1153"/>
                    <a:pt x="197" y="1139"/>
                    <a:pt x="193" y="1135"/>
                  </a:cubicBezTo>
                  <a:cubicBezTo>
                    <a:pt x="185" y="1130"/>
                    <a:pt x="193" y="1127"/>
                    <a:pt x="195" y="1120"/>
                  </a:cubicBezTo>
                  <a:cubicBezTo>
                    <a:pt x="197" y="1105"/>
                    <a:pt x="199" y="1090"/>
                    <a:pt x="203" y="1076"/>
                  </a:cubicBezTo>
                  <a:cubicBezTo>
                    <a:pt x="205" y="1069"/>
                    <a:pt x="209" y="1063"/>
                    <a:pt x="211" y="1056"/>
                  </a:cubicBezTo>
                  <a:cubicBezTo>
                    <a:pt x="212" y="1047"/>
                    <a:pt x="214" y="1039"/>
                    <a:pt x="217" y="1031"/>
                  </a:cubicBezTo>
                  <a:cubicBezTo>
                    <a:pt x="220" y="1020"/>
                    <a:pt x="226" y="1009"/>
                    <a:pt x="228" y="998"/>
                  </a:cubicBezTo>
                  <a:cubicBezTo>
                    <a:pt x="231" y="988"/>
                    <a:pt x="224" y="980"/>
                    <a:pt x="224" y="971"/>
                  </a:cubicBezTo>
                  <a:cubicBezTo>
                    <a:pt x="223" y="962"/>
                    <a:pt x="226" y="953"/>
                    <a:pt x="227" y="944"/>
                  </a:cubicBezTo>
                  <a:cubicBezTo>
                    <a:pt x="228" y="933"/>
                    <a:pt x="228" y="922"/>
                    <a:pt x="228" y="912"/>
                  </a:cubicBezTo>
                  <a:cubicBezTo>
                    <a:pt x="229" y="902"/>
                    <a:pt x="233" y="893"/>
                    <a:pt x="234" y="884"/>
                  </a:cubicBezTo>
                  <a:cubicBezTo>
                    <a:pt x="236" y="876"/>
                    <a:pt x="235" y="868"/>
                    <a:pt x="234" y="861"/>
                  </a:cubicBezTo>
                  <a:cubicBezTo>
                    <a:pt x="232" y="850"/>
                    <a:pt x="230" y="840"/>
                    <a:pt x="231" y="830"/>
                  </a:cubicBezTo>
                  <a:cubicBezTo>
                    <a:pt x="232" y="821"/>
                    <a:pt x="235" y="812"/>
                    <a:pt x="235" y="804"/>
                  </a:cubicBezTo>
                  <a:cubicBezTo>
                    <a:pt x="236" y="796"/>
                    <a:pt x="239" y="789"/>
                    <a:pt x="237" y="782"/>
                  </a:cubicBezTo>
                  <a:cubicBezTo>
                    <a:pt x="237" y="778"/>
                    <a:pt x="236" y="776"/>
                    <a:pt x="236" y="772"/>
                  </a:cubicBezTo>
                  <a:close/>
                  <a:moveTo>
                    <a:pt x="185" y="1323"/>
                  </a:moveTo>
                  <a:cubicBezTo>
                    <a:pt x="185" y="1318"/>
                    <a:pt x="187" y="1307"/>
                    <a:pt x="184" y="1302"/>
                  </a:cubicBezTo>
                  <a:cubicBezTo>
                    <a:pt x="183" y="1300"/>
                    <a:pt x="176" y="1305"/>
                    <a:pt x="175" y="1305"/>
                  </a:cubicBezTo>
                  <a:cubicBezTo>
                    <a:pt x="168" y="1306"/>
                    <a:pt x="169" y="1312"/>
                    <a:pt x="170" y="1318"/>
                  </a:cubicBezTo>
                  <a:cubicBezTo>
                    <a:pt x="170" y="1321"/>
                    <a:pt x="173" y="1326"/>
                    <a:pt x="172" y="1330"/>
                  </a:cubicBezTo>
                  <a:cubicBezTo>
                    <a:pt x="171" y="1331"/>
                    <a:pt x="169" y="1332"/>
                    <a:pt x="171" y="1334"/>
                  </a:cubicBezTo>
                  <a:cubicBezTo>
                    <a:pt x="174" y="1341"/>
                    <a:pt x="174" y="1350"/>
                    <a:pt x="175" y="1358"/>
                  </a:cubicBezTo>
                  <a:cubicBezTo>
                    <a:pt x="176" y="1363"/>
                    <a:pt x="180" y="1359"/>
                    <a:pt x="184" y="1358"/>
                  </a:cubicBezTo>
                  <a:cubicBezTo>
                    <a:pt x="191" y="1356"/>
                    <a:pt x="188" y="1353"/>
                    <a:pt x="187" y="1347"/>
                  </a:cubicBezTo>
                  <a:cubicBezTo>
                    <a:pt x="186" y="1339"/>
                    <a:pt x="186" y="1331"/>
                    <a:pt x="185" y="1323"/>
                  </a:cubicBezTo>
                  <a:close/>
                  <a:moveTo>
                    <a:pt x="664" y="1282"/>
                  </a:moveTo>
                  <a:cubicBezTo>
                    <a:pt x="658" y="1284"/>
                    <a:pt x="660" y="1297"/>
                    <a:pt x="661" y="1301"/>
                  </a:cubicBezTo>
                  <a:cubicBezTo>
                    <a:pt x="661" y="1306"/>
                    <a:pt x="663" y="1311"/>
                    <a:pt x="664" y="1316"/>
                  </a:cubicBezTo>
                  <a:cubicBezTo>
                    <a:pt x="665" y="1319"/>
                    <a:pt x="665" y="1328"/>
                    <a:pt x="668" y="1330"/>
                  </a:cubicBezTo>
                  <a:cubicBezTo>
                    <a:pt x="667" y="1329"/>
                    <a:pt x="672" y="1313"/>
                    <a:pt x="672" y="1311"/>
                  </a:cubicBezTo>
                  <a:cubicBezTo>
                    <a:pt x="672" y="1305"/>
                    <a:pt x="669" y="1299"/>
                    <a:pt x="673" y="1292"/>
                  </a:cubicBezTo>
                  <a:cubicBezTo>
                    <a:pt x="674" y="1289"/>
                    <a:pt x="666" y="1281"/>
                    <a:pt x="664" y="1282"/>
                  </a:cubicBezTo>
                  <a:close/>
                  <a:moveTo>
                    <a:pt x="0" y="0"/>
                  </a:moveTo>
                  <a:cubicBezTo>
                    <a:pt x="0" y="2414"/>
                    <a:pt x="0" y="2414"/>
                    <a:pt x="0" y="2414"/>
                  </a:cubicBezTo>
                  <a:cubicBezTo>
                    <a:pt x="858" y="2414"/>
                    <a:pt x="858" y="2414"/>
                    <a:pt x="858" y="2414"/>
                  </a:cubicBezTo>
                  <a:cubicBezTo>
                    <a:pt x="858" y="0"/>
                    <a:pt x="858" y="0"/>
                    <a:pt x="858" y="0"/>
                  </a:cubicBezTo>
                  <a:lnTo>
                    <a:pt x="0" y="0"/>
                  </a:lnTo>
                  <a:close/>
                  <a:moveTo>
                    <a:pt x="765" y="1075"/>
                  </a:moveTo>
                  <a:cubicBezTo>
                    <a:pt x="765" y="1081"/>
                    <a:pt x="765" y="1086"/>
                    <a:pt x="764" y="1092"/>
                  </a:cubicBezTo>
                  <a:cubicBezTo>
                    <a:pt x="763" y="1098"/>
                    <a:pt x="759" y="1102"/>
                    <a:pt x="756" y="1108"/>
                  </a:cubicBezTo>
                  <a:cubicBezTo>
                    <a:pt x="753" y="1116"/>
                    <a:pt x="759" y="1122"/>
                    <a:pt x="760" y="1129"/>
                  </a:cubicBezTo>
                  <a:cubicBezTo>
                    <a:pt x="762" y="1136"/>
                    <a:pt x="760" y="1143"/>
                    <a:pt x="758" y="1149"/>
                  </a:cubicBezTo>
                  <a:cubicBezTo>
                    <a:pt x="756" y="1152"/>
                    <a:pt x="750" y="1159"/>
                    <a:pt x="752" y="1163"/>
                  </a:cubicBezTo>
                  <a:cubicBezTo>
                    <a:pt x="754" y="1167"/>
                    <a:pt x="756" y="1167"/>
                    <a:pt x="757" y="1171"/>
                  </a:cubicBezTo>
                  <a:cubicBezTo>
                    <a:pt x="759" y="1178"/>
                    <a:pt x="760" y="1190"/>
                    <a:pt x="756" y="1196"/>
                  </a:cubicBezTo>
                  <a:cubicBezTo>
                    <a:pt x="753" y="1200"/>
                    <a:pt x="748" y="1198"/>
                    <a:pt x="752" y="1204"/>
                  </a:cubicBezTo>
                  <a:cubicBezTo>
                    <a:pt x="755" y="1207"/>
                    <a:pt x="755" y="1213"/>
                    <a:pt x="756" y="1218"/>
                  </a:cubicBezTo>
                  <a:cubicBezTo>
                    <a:pt x="756" y="1225"/>
                    <a:pt x="753" y="1229"/>
                    <a:pt x="752" y="1236"/>
                  </a:cubicBezTo>
                  <a:cubicBezTo>
                    <a:pt x="752" y="1239"/>
                    <a:pt x="754" y="1240"/>
                    <a:pt x="754" y="1243"/>
                  </a:cubicBezTo>
                  <a:cubicBezTo>
                    <a:pt x="755" y="1245"/>
                    <a:pt x="752" y="1247"/>
                    <a:pt x="750" y="1247"/>
                  </a:cubicBezTo>
                  <a:cubicBezTo>
                    <a:pt x="748" y="1247"/>
                    <a:pt x="750" y="1258"/>
                    <a:pt x="750" y="1260"/>
                  </a:cubicBezTo>
                  <a:cubicBezTo>
                    <a:pt x="750" y="1272"/>
                    <a:pt x="752" y="1287"/>
                    <a:pt x="749" y="1298"/>
                  </a:cubicBezTo>
                  <a:cubicBezTo>
                    <a:pt x="746" y="1308"/>
                    <a:pt x="745" y="1318"/>
                    <a:pt x="743" y="1328"/>
                  </a:cubicBezTo>
                  <a:cubicBezTo>
                    <a:pt x="741" y="1333"/>
                    <a:pt x="740" y="1340"/>
                    <a:pt x="734" y="1342"/>
                  </a:cubicBezTo>
                  <a:cubicBezTo>
                    <a:pt x="730" y="1344"/>
                    <a:pt x="728" y="1345"/>
                    <a:pt x="726" y="1349"/>
                  </a:cubicBezTo>
                  <a:cubicBezTo>
                    <a:pt x="725" y="1354"/>
                    <a:pt x="724" y="1358"/>
                    <a:pt x="718" y="1359"/>
                  </a:cubicBezTo>
                  <a:cubicBezTo>
                    <a:pt x="713" y="1359"/>
                    <a:pt x="711" y="1361"/>
                    <a:pt x="708" y="1364"/>
                  </a:cubicBezTo>
                  <a:cubicBezTo>
                    <a:pt x="704" y="1368"/>
                    <a:pt x="696" y="1369"/>
                    <a:pt x="690" y="1372"/>
                  </a:cubicBezTo>
                  <a:cubicBezTo>
                    <a:pt x="686" y="1375"/>
                    <a:pt x="681" y="1376"/>
                    <a:pt x="677" y="1378"/>
                  </a:cubicBezTo>
                  <a:cubicBezTo>
                    <a:pt x="672" y="1381"/>
                    <a:pt x="673" y="1392"/>
                    <a:pt x="673" y="1397"/>
                  </a:cubicBezTo>
                  <a:cubicBezTo>
                    <a:pt x="673" y="1452"/>
                    <a:pt x="685" y="1505"/>
                    <a:pt x="681" y="1560"/>
                  </a:cubicBezTo>
                  <a:cubicBezTo>
                    <a:pt x="678" y="1593"/>
                    <a:pt x="673" y="1626"/>
                    <a:pt x="673" y="1659"/>
                  </a:cubicBezTo>
                  <a:cubicBezTo>
                    <a:pt x="672" y="1682"/>
                    <a:pt x="668" y="1706"/>
                    <a:pt x="671" y="1729"/>
                  </a:cubicBezTo>
                  <a:cubicBezTo>
                    <a:pt x="674" y="1751"/>
                    <a:pt x="673" y="1772"/>
                    <a:pt x="675" y="1794"/>
                  </a:cubicBezTo>
                  <a:cubicBezTo>
                    <a:pt x="676" y="1813"/>
                    <a:pt x="679" y="1832"/>
                    <a:pt x="680" y="1850"/>
                  </a:cubicBezTo>
                  <a:cubicBezTo>
                    <a:pt x="684" y="1891"/>
                    <a:pt x="685" y="1931"/>
                    <a:pt x="685" y="1972"/>
                  </a:cubicBezTo>
                  <a:cubicBezTo>
                    <a:pt x="686" y="2009"/>
                    <a:pt x="687" y="2046"/>
                    <a:pt x="687" y="2083"/>
                  </a:cubicBezTo>
                  <a:cubicBezTo>
                    <a:pt x="686" y="2097"/>
                    <a:pt x="688" y="2114"/>
                    <a:pt x="682" y="2127"/>
                  </a:cubicBezTo>
                  <a:cubicBezTo>
                    <a:pt x="673" y="2146"/>
                    <a:pt x="681" y="2172"/>
                    <a:pt x="683" y="2192"/>
                  </a:cubicBezTo>
                  <a:cubicBezTo>
                    <a:pt x="684" y="2203"/>
                    <a:pt x="685" y="2214"/>
                    <a:pt x="687" y="2224"/>
                  </a:cubicBezTo>
                  <a:cubicBezTo>
                    <a:pt x="689" y="2236"/>
                    <a:pt x="693" y="2248"/>
                    <a:pt x="686" y="2259"/>
                  </a:cubicBezTo>
                  <a:cubicBezTo>
                    <a:pt x="680" y="2268"/>
                    <a:pt x="679" y="2268"/>
                    <a:pt x="683" y="2278"/>
                  </a:cubicBezTo>
                  <a:cubicBezTo>
                    <a:pt x="686" y="2289"/>
                    <a:pt x="695" y="2295"/>
                    <a:pt x="700" y="2305"/>
                  </a:cubicBezTo>
                  <a:cubicBezTo>
                    <a:pt x="704" y="2315"/>
                    <a:pt x="714" y="2323"/>
                    <a:pt x="718" y="2333"/>
                  </a:cubicBezTo>
                  <a:cubicBezTo>
                    <a:pt x="719" y="2338"/>
                    <a:pt x="719" y="2344"/>
                    <a:pt x="719" y="2349"/>
                  </a:cubicBezTo>
                  <a:cubicBezTo>
                    <a:pt x="719" y="2353"/>
                    <a:pt x="720" y="2352"/>
                    <a:pt x="723" y="2354"/>
                  </a:cubicBezTo>
                  <a:cubicBezTo>
                    <a:pt x="729" y="2359"/>
                    <a:pt x="734" y="2371"/>
                    <a:pt x="723" y="2371"/>
                  </a:cubicBezTo>
                  <a:cubicBezTo>
                    <a:pt x="709" y="2371"/>
                    <a:pt x="696" y="2373"/>
                    <a:pt x="683" y="2374"/>
                  </a:cubicBezTo>
                  <a:cubicBezTo>
                    <a:pt x="661" y="2375"/>
                    <a:pt x="639" y="2374"/>
                    <a:pt x="618" y="2370"/>
                  </a:cubicBezTo>
                  <a:cubicBezTo>
                    <a:pt x="608" y="2369"/>
                    <a:pt x="594" y="2369"/>
                    <a:pt x="586" y="2363"/>
                  </a:cubicBezTo>
                  <a:cubicBezTo>
                    <a:pt x="577" y="2357"/>
                    <a:pt x="590" y="2345"/>
                    <a:pt x="587" y="2342"/>
                  </a:cubicBezTo>
                  <a:cubicBezTo>
                    <a:pt x="586" y="2341"/>
                    <a:pt x="580" y="2345"/>
                    <a:pt x="578" y="2344"/>
                  </a:cubicBezTo>
                  <a:cubicBezTo>
                    <a:pt x="573" y="2343"/>
                    <a:pt x="569" y="2340"/>
                    <a:pt x="565" y="2338"/>
                  </a:cubicBezTo>
                  <a:cubicBezTo>
                    <a:pt x="557" y="2335"/>
                    <a:pt x="556" y="2329"/>
                    <a:pt x="557" y="2322"/>
                  </a:cubicBezTo>
                  <a:cubicBezTo>
                    <a:pt x="557" y="2314"/>
                    <a:pt x="557" y="2306"/>
                    <a:pt x="558" y="2299"/>
                  </a:cubicBezTo>
                  <a:cubicBezTo>
                    <a:pt x="558" y="2296"/>
                    <a:pt x="558" y="2288"/>
                    <a:pt x="560" y="2286"/>
                  </a:cubicBezTo>
                  <a:cubicBezTo>
                    <a:pt x="562" y="2285"/>
                    <a:pt x="566" y="2286"/>
                    <a:pt x="566" y="2283"/>
                  </a:cubicBezTo>
                  <a:cubicBezTo>
                    <a:pt x="567" y="2278"/>
                    <a:pt x="566" y="2274"/>
                    <a:pt x="567" y="2270"/>
                  </a:cubicBezTo>
                  <a:cubicBezTo>
                    <a:pt x="568" y="2263"/>
                    <a:pt x="561" y="2258"/>
                    <a:pt x="561" y="2250"/>
                  </a:cubicBezTo>
                  <a:cubicBezTo>
                    <a:pt x="560" y="2241"/>
                    <a:pt x="561" y="2232"/>
                    <a:pt x="560" y="2223"/>
                  </a:cubicBezTo>
                  <a:cubicBezTo>
                    <a:pt x="557" y="2203"/>
                    <a:pt x="549" y="2184"/>
                    <a:pt x="548" y="2164"/>
                  </a:cubicBezTo>
                  <a:cubicBezTo>
                    <a:pt x="546" y="2136"/>
                    <a:pt x="547" y="2107"/>
                    <a:pt x="544" y="2079"/>
                  </a:cubicBezTo>
                  <a:cubicBezTo>
                    <a:pt x="540" y="2044"/>
                    <a:pt x="536" y="2010"/>
                    <a:pt x="532" y="1976"/>
                  </a:cubicBezTo>
                  <a:cubicBezTo>
                    <a:pt x="529" y="1941"/>
                    <a:pt x="525" y="1907"/>
                    <a:pt x="522" y="1872"/>
                  </a:cubicBezTo>
                  <a:cubicBezTo>
                    <a:pt x="519" y="1840"/>
                    <a:pt x="518" y="1808"/>
                    <a:pt x="513" y="1776"/>
                  </a:cubicBezTo>
                  <a:cubicBezTo>
                    <a:pt x="511" y="1755"/>
                    <a:pt x="507" y="1735"/>
                    <a:pt x="504" y="1714"/>
                  </a:cubicBezTo>
                  <a:cubicBezTo>
                    <a:pt x="500" y="1692"/>
                    <a:pt x="493" y="1673"/>
                    <a:pt x="485" y="1653"/>
                  </a:cubicBezTo>
                  <a:cubicBezTo>
                    <a:pt x="479" y="1637"/>
                    <a:pt x="477" y="1618"/>
                    <a:pt x="473" y="1601"/>
                  </a:cubicBezTo>
                  <a:cubicBezTo>
                    <a:pt x="470" y="1584"/>
                    <a:pt x="467" y="1566"/>
                    <a:pt x="465" y="1547"/>
                  </a:cubicBezTo>
                  <a:cubicBezTo>
                    <a:pt x="461" y="1510"/>
                    <a:pt x="454" y="1473"/>
                    <a:pt x="450" y="1436"/>
                  </a:cubicBezTo>
                  <a:cubicBezTo>
                    <a:pt x="448" y="1415"/>
                    <a:pt x="446" y="1394"/>
                    <a:pt x="441" y="1374"/>
                  </a:cubicBezTo>
                  <a:cubicBezTo>
                    <a:pt x="438" y="1363"/>
                    <a:pt x="436" y="1351"/>
                    <a:pt x="433" y="1340"/>
                  </a:cubicBezTo>
                  <a:cubicBezTo>
                    <a:pt x="432" y="1335"/>
                    <a:pt x="430" y="1335"/>
                    <a:pt x="426" y="1333"/>
                  </a:cubicBezTo>
                  <a:cubicBezTo>
                    <a:pt x="425" y="1333"/>
                    <a:pt x="421" y="1330"/>
                    <a:pt x="421" y="1329"/>
                  </a:cubicBezTo>
                  <a:cubicBezTo>
                    <a:pt x="418" y="1332"/>
                    <a:pt x="416" y="1344"/>
                    <a:pt x="414" y="1349"/>
                  </a:cubicBezTo>
                  <a:cubicBezTo>
                    <a:pt x="411" y="1358"/>
                    <a:pt x="411" y="1366"/>
                    <a:pt x="411" y="1375"/>
                  </a:cubicBezTo>
                  <a:cubicBezTo>
                    <a:pt x="412" y="1385"/>
                    <a:pt x="409" y="1395"/>
                    <a:pt x="408" y="1405"/>
                  </a:cubicBezTo>
                  <a:cubicBezTo>
                    <a:pt x="407" y="1415"/>
                    <a:pt x="409" y="1424"/>
                    <a:pt x="408" y="1434"/>
                  </a:cubicBezTo>
                  <a:cubicBezTo>
                    <a:pt x="404" y="1455"/>
                    <a:pt x="401" y="1475"/>
                    <a:pt x="398" y="1496"/>
                  </a:cubicBezTo>
                  <a:cubicBezTo>
                    <a:pt x="394" y="1528"/>
                    <a:pt x="391" y="1560"/>
                    <a:pt x="385" y="1592"/>
                  </a:cubicBezTo>
                  <a:cubicBezTo>
                    <a:pt x="381" y="1620"/>
                    <a:pt x="378" y="1649"/>
                    <a:pt x="375" y="1678"/>
                  </a:cubicBezTo>
                  <a:cubicBezTo>
                    <a:pt x="372" y="1701"/>
                    <a:pt x="376" y="1723"/>
                    <a:pt x="378" y="1746"/>
                  </a:cubicBezTo>
                  <a:cubicBezTo>
                    <a:pt x="379" y="1758"/>
                    <a:pt x="377" y="1769"/>
                    <a:pt x="378" y="1780"/>
                  </a:cubicBezTo>
                  <a:cubicBezTo>
                    <a:pt x="379" y="1792"/>
                    <a:pt x="383" y="1799"/>
                    <a:pt x="387" y="1810"/>
                  </a:cubicBezTo>
                  <a:cubicBezTo>
                    <a:pt x="398" y="1836"/>
                    <a:pt x="402" y="1864"/>
                    <a:pt x="405" y="1892"/>
                  </a:cubicBezTo>
                  <a:cubicBezTo>
                    <a:pt x="407" y="1917"/>
                    <a:pt x="406" y="1942"/>
                    <a:pt x="408" y="1968"/>
                  </a:cubicBezTo>
                  <a:cubicBezTo>
                    <a:pt x="410" y="1987"/>
                    <a:pt x="411" y="2006"/>
                    <a:pt x="412" y="2025"/>
                  </a:cubicBezTo>
                  <a:cubicBezTo>
                    <a:pt x="412" y="2046"/>
                    <a:pt x="410" y="2067"/>
                    <a:pt x="413" y="2087"/>
                  </a:cubicBezTo>
                  <a:cubicBezTo>
                    <a:pt x="415" y="2107"/>
                    <a:pt x="417" y="2126"/>
                    <a:pt x="419" y="2146"/>
                  </a:cubicBezTo>
                  <a:cubicBezTo>
                    <a:pt x="420" y="2164"/>
                    <a:pt x="421" y="2182"/>
                    <a:pt x="422" y="2199"/>
                  </a:cubicBezTo>
                  <a:cubicBezTo>
                    <a:pt x="423" y="2207"/>
                    <a:pt x="422" y="2215"/>
                    <a:pt x="423" y="2223"/>
                  </a:cubicBezTo>
                  <a:cubicBezTo>
                    <a:pt x="424" y="2228"/>
                    <a:pt x="426" y="2234"/>
                    <a:pt x="424" y="2239"/>
                  </a:cubicBezTo>
                  <a:cubicBezTo>
                    <a:pt x="422" y="2244"/>
                    <a:pt x="419" y="2247"/>
                    <a:pt x="421" y="2251"/>
                  </a:cubicBezTo>
                  <a:cubicBezTo>
                    <a:pt x="423" y="2255"/>
                    <a:pt x="423" y="2261"/>
                    <a:pt x="423" y="2265"/>
                  </a:cubicBezTo>
                  <a:cubicBezTo>
                    <a:pt x="423" y="2270"/>
                    <a:pt x="421" y="2279"/>
                    <a:pt x="423" y="2283"/>
                  </a:cubicBezTo>
                  <a:cubicBezTo>
                    <a:pt x="424" y="2284"/>
                    <a:pt x="428" y="2283"/>
                    <a:pt x="430" y="2286"/>
                  </a:cubicBezTo>
                  <a:cubicBezTo>
                    <a:pt x="432" y="2290"/>
                    <a:pt x="431" y="2297"/>
                    <a:pt x="431" y="2302"/>
                  </a:cubicBezTo>
                  <a:cubicBezTo>
                    <a:pt x="431" y="2308"/>
                    <a:pt x="431" y="2315"/>
                    <a:pt x="432" y="2322"/>
                  </a:cubicBezTo>
                  <a:cubicBezTo>
                    <a:pt x="433" y="2333"/>
                    <a:pt x="412" y="2335"/>
                    <a:pt x="405" y="2338"/>
                  </a:cubicBezTo>
                  <a:cubicBezTo>
                    <a:pt x="394" y="2341"/>
                    <a:pt x="387" y="2342"/>
                    <a:pt x="376" y="2338"/>
                  </a:cubicBezTo>
                  <a:cubicBezTo>
                    <a:pt x="366" y="2334"/>
                    <a:pt x="364" y="2339"/>
                    <a:pt x="362" y="2349"/>
                  </a:cubicBezTo>
                  <a:cubicBezTo>
                    <a:pt x="360" y="2360"/>
                    <a:pt x="349" y="2360"/>
                    <a:pt x="340" y="2360"/>
                  </a:cubicBezTo>
                  <a:cubicBezTo>
                    <a:pt x="322" y="2362"/>
                    <a:pt x="304" y="2363"/>
                    <a:pt x="286" y="2363"/>
                  </a:cubicBezTo>
                  <a:cubicBezTo>
                    <a:pt x="266" y="2363"/>
                    <a:pt x="246" y="2363"/>
                    <a:pt x="227" y="2360"/>
                  </a:cubicBezTo>
                  <a:cubicBezTo>
                    <a:pt x="222" y="2358"/>
                    <a:pt x="217" y="2356"/>
                    <a:pt x="211" y="2356"/>
                  </a:cubicBezTo>
                  <a:cubicBezTo>
                    <a:pt x="206" y="2355"/>
                    <a:pt x="201" y="2355"/>
                    <a:pt x="200" y="2348"/>
                  </a:cubicBezTo>
                  <a:cubicBezTo>
                    <a:pt x="200" y="2343"/>
                    <a:pt x="206" y="2343"/>
                    <a:pt x="209" y="2341"/>
                  </a:cubicBezTo>
                  <a:cubicBezTo>
                    <a:pt x="214" y="2338"/>
                    <a:pt x="212" y="2331"/>
                    <a:pt x="213" y="2327"/>
                  </a:cubicBezTo>
                  <a:cubicBezTo>
                    <a:pt x="217" y="2315"/>
                    <a:pt x="231" y="2313"/>
                    <a:pt x="240" y="2308"/>
                  </a:cubicBezTo>
                  <a:cubicBezTo>
                    <a:pt x="254" y="2301"/>
                    <a:pt x="261" y="2289"/>
                    <a:pt x="272" y="2279"/>
                  </a:cubicBezTo>
                  <a:cubicBezTo>
                    <a:pt x="272" y="2278"/>
                    <a:pt x="294" y="2258"/>
                    <a:pt x="285" y="2257"/>
                  </a:cubicBezTo>
                  <a:cubicBezTo>
                    <a:pt x="281" y="2256"/>
                    <a:pt x="276" y="2261"/>
                    <a:pt x="273" y="2256"/>
                  </a:cubicBezTo>
                  <a:cubicBezTo>
                    <a:pt x="269" y="2250"/>
                    <a:pt x="269" y="2242"/>
                    <a:pt x="268" y="2236"/>
                  </a:cubicBezTo>
                  <a:cubicBezTo>
                    <a:pt x="265" y="2219"/>
                    <a:pt x="264" y="2202"/>
                    <a:pt x="262" y="2184"/>
                  </a:cubicBezTo>
                  <a:cubicBezTo>
                    <a:pt x="262" y="2180"/>
                    <a:pt x="260" y="2178"/>
                    <a:pt x="258" y="2173"/>
                  </a:cubicBezTo>
                  <a:cubicBezTo>
                    <a:pt x="254" y="2164"/>
                    <a:pt x="259" y="2154"/>
                    <a:pt x="256" y="2145"/>
                  </a:cubicBezTo>
                  <a:cubicBezTo>
                    <a:pt x="253" y="2130"/>
                    <a:pt x="249" y="2117"/>
                    <a:pt x="249" y="2102"/>
                  </a:cubicBezTo>
                  <a:cubicBezTo>
                    <a:pt x="249" y="2097"/>
                    <a:pt x="248" y="2093"/>
                    <a:pt x="248" y="2088"/>
                  </a:cubicBezTo>
                  <a:cubicBezTo>
                    <a:pt x="248" y="2069"/>
                    <a:pt x="247" y="2051"/>
                    <a:pt x="246" y="2032"/>
                  </a:cubicBezTo>
                  <a:cubicBezTo>
                    <a:pt x="242" y="1966"/>
                    <a:pt x="239" y="1900"/>
                    <a:pt x="234" y="1833"/>
                  </a:cubicBezTo>
                  <a:cubicBezTo>
                    <a:pt x="229" y="1760"/>
                    <a:pt x="232" y="1687"/>
                    <a:pt x="229" y="1613"/>
                  </a:cubicBezTo>
                  <a:cubicBezTo>
                    <a:pt x="228" y="1593"/>
                    <a:pt x="227" y="1572"/>
                    <a:pt x="224" y="1552"/>
                  </a:cubicBezTo>
                  <a:cubicBezTo>
                    <a:pt x="220" y="1532"/>
                    <a:pt x="213" y="1513"/>
                    <a:pt x="209" y="1493"/>
                  </a:cubicBezTo>
                  <a:cubicBezTo>
                    <a:pt x="204" y="1469"/>
                    <a:pt x="200" y="1444"/>
                    <a:pt x="197" y="1419"/>
                  </a:cubicBezTo>
                  <a:cubicBezTo>
                    <a:pt x="196" y="1413"/>
                    <a:pt x="198" y="1399"/>
                    <a:pt x="191" y="1398"/>
                  </a:cubicBezTo>
                  <a:cubicBezTo>
                    <a:pt x="187" y="1397"/>
                    <a:pt x="185" y="1397"/>
                    <a:pt x="181" y="1398"/>
                  </a:cubicBezTo>
                  <a:cubicBezTo>
                    <a:pt x="177" y="1399"/>
                    <a:pt x="169" y="1396"/>
                    <a:pt x="165" y="1395"/>
                  </a:cubicBezTo>
                  <a:cubicBezTo>
                    <a:pt x="146" y="1389"/>
                    <a:pt x="130" y="1383"/>
                    <a:pt x="123" y="1364"/>
                  </a:cubicBezTo>
                  <a:cubicBezTo>
                    <a:pt x="118" y="1353"/>
                    <a:pt x="115" y="1342"/>
                    <a:pt x="111" y="1331"/>
                  </a:cubicBezTo>
                  <a:cubicBezTo>
                    <a:pt x="109" y="1324"/>
                    <a:pt x="102" y="1315"/>
                    <a:pt x="103" y="1307"/>
                  </a:cubicBezTo>
                  <a:cubicBezTo>
                    <a:pt x="105" y="1296"/>
                    <a:pt x="106" y="1285"/>
                    <a:pt x="105" y="1273"/>
                  </a:cubicBezTo>
                  <a:cubicBezTo>
                    <a:pt x="105" y="1269"/>
                    <a:pt x="102" y="1267"/>
                    <a:pt x="101" y="1263"/>
                  </a:cubicBezTo>
                  <a:cubicBezTo>
                    <a:pt x="101" y="1260"/>
                    <a:pt x="105" y="1260"/>
                    <a:pt x="104" y="1255"/>
                  </a:cubicBezTo>
                  <a:cubicBezTo>
                    <a:pt x="103" y="1250"/>
                    <a:pt x="102" y="1244"/>
                    <a:pt x="103" y="1238"/>
                  </a:cubicBezTo>
                  <a:cubicBezTo>
                    <a:pt x="104" y="1235"/>
                    <a:pt x="111" y="1228"/>
                    <a:pt x="108" y="1226"/>
                  </a:cubicBezTo>
                  <a:cubicBezTo>
                    <a:pt x="103" y="1223"/>
                    <a:pt x="97" y="1225"/>
                    <a:pt x="93" y="1219"/>
                  </a:cubicBezTo>
                  <a:cubicBezTo>
                    <a:pt x="89" y="1212"/>
                    <a:pt x="94" y="1207"/>
                    <a:pt x="96" y="1201"/>
                  </a:cubicBezTo>
                  <a:cubicBezTo>
                    <a:pt x="97" y="1198"/>
                    <a:pt x="93" y="1193"/>
                    <a:pt x="92" y="1190"/>
                  </a:cubicBezTo>
                  <a:cubicBezTo>
                    <a:pt x="92" y="1186"/>
                    <a:pt x="92" y="1183"/>
                    <a:pt x="92" y="1180"/>
                  </a:cubicBezTo>
                  <a:cubicBezTo>
                    <a:pt x="92" y="1174"/>
                    <a:pt x="93" y="1169"/>
                    <a:pt x="97" y="1165"/>
                  </a:cubicBezTo>
                  <a:cubicBezTo>
                    <a:pt x="106" y="1155"/>
                    <a:pt x="101" y="1145"/>
                    <a:pt x="99" y="1134"/>
                  </a:cubicBezTo>
                  <a:cubicBezTo>
                    <a:pt x="97" y="1123"/>
                    <a:pt x="93" y="1109"/>
                    <a:pt x="96" y="1099"/>
                  </a:cubicBezTo>
                  <a:cubicBezTo>
                    <a:pt x="98" y="1091"/>
                    <a:pt x="92" y="1081"/>
                    <a:pt x="92" y="1072"/>
                  </a:cubicBezTo>
                  <a:cubicBezTo>
                    <a:pt x="91" y="1064"/>
                    <a:pt x="93" y="1056"/>
                    <a:pt x="93" y="1047"/>
                  </a:cubicBezTo>
                  <a:cubicBezTo>
                    <a:pt x="94" y="1042"/>
                    <a:pt x="93" y="1037"/>
                    <a:pt x="93" y="1032"/>
                  </a:cubicBezTo>
                  <a:cubicBezTo>
                    <a:pt x="93" y="1022"/>
                    <a:pt x="94" y="1012"/>
                    <a:pt x="94" y="1002"/>
                  </a:cubicBezTo>
                  <a:cubicBezTo>
                    <a:pt x="95" y="979"/>
                    <a:pt x="93" y="956"/>
                    <a:pt x="96" y="933"/>
                  </a:cubicBezTo>
                  <a:cubicBezTo>
                    <a:pt x="98" y="908"/>
                    <a:pt x="103" y="882"/>
                    <a:pt x="105" y="857"/>
                  </a:cubicBezTo>
                  <a:cubicBezTo>
                    <a:pt x="107" y="837"/>
                    <a:pt x="108" y="817"/>
                    <a:pt x="110" y="797"/>
                  </a:cubicBezTo>
                  <a:cubicBezTo>
                    <a:pt x="114" y="759"/>
                    <a:pt x="117" y="721"/>
                    <a:pt x="122" y="684"/>
                  </a:cubicBezTo>
                  <a:cubicBezTo>
                    <a:pt x="127" y="645"/>
                    <a:pt x="133" y="605"/>
                    <a:pt x="139" y="566"/>
                  </a:cubicBezTo>
                  <a:cubicBezTo>
                    <a:pt x="142" y="551"/>
                    <a:pt x="146" y="537"/>
                    <a:pt x="150" y="522"/>
                  </a:cubicBezTo>
                  <a:cubicBezTo>
                    <a:pt x="155" y="500"/>
                    <a:pt x="165" y="479"/>
                    <a:pt x="185" y="466"/>
                  </a:cubicBezTo>
                  <a:cubicBezTo>
                    <a:pt x="204" y="453"/>
                    <a:pt x="227" y="452"/>
                    <a:pt x="246" y="440"/>
                  </a:cubicBezTo>
                  <a:cubicBezTo>
                    <a:pt x="262" y="432"/>
                    <a:pt x="277" y="422"/>
                    <a:pt x="293" y="414"/>
                  </a:cubicBezTo>
                  <a:cubicBezTo>
                    <a:pt x="305" y="409"/>
                    <a:pt x="312" y="399"/>
                    <a:pt x="323" y="392"/>
                  </a:cubicBezTo>
                  <a:cubicBezTo>
                    <a:pt x="327" y="390"/>
                    <a:pt x="331" y="390"/>
                    <a:pt x="335" y="388"/>
                  </a:cubicBezTo>
                  <a:cubicBezTo>
                    <a:pt x="341" y="386"/>
                    <a:pt x="346" y="383"/>
                    <a:pt x="350" y="380"/>
                  </a:cubicBezTo>
                  <a:cubicBezTo>
                    <a:pt x="359" y="374"/>
                    <a:pt x="357" y="363"/>
                    <a:pt x="357" y="354"/>
                  </a:cubicBezTo>
                  <a:cubicBezTo>
                    <a:pt x="357" y="344"/>
                    <a:pt x="357" y="333"/>
                    <a:pt x="357" y="323"/>
                  </a:cubicBezTo>
                  <a:cubicBezTo>
                    <a:pt x="357" y="318"/>
                    <a:pt x="357" y="314"/>
                    <a:pt x="358" y="309"/>
                  </a:cubicBezTo>
                  <a:cubicBezTo>
                    <a:pt x="358" y="303"/>
                    <a:pt x="355" y="299"/>
                    <a:pt x="352" y="294"/>
                  </a:cubicBezTo>
                  <a:cubicBezTo>
                    <a:pt x="347" y="285"/>
                    <a:pt x="346" y="275"/>
                    <a:pt x="346" y="264"/>
                  </a:cubicBezTo>
                  <a:cubicBezTo>
                    <a:pt x="346" y="259"/>
                    <a:pt x="347" y="252"/>
                    <a:pt x="346" y="247"/>
                  </a:cubicBezTo>
                  <a:cubicBezTo>
                    <a:pt x="345" y="243"/>
                    <a:pt x="343" y="244"/>
                    <a:pt x="339" y="244"/>
                  </a:cubicBezTo>
                  <a:cubicBezTo>
                    <a:pt x="327" y="243"/>
                    <a:pt x="322" y="234"/>
                    <a:pt x="318" y="223"/>
                  </a:cubicBezTo>
                  <a:cubicBezTo>
                    <a:pt x="315" y="210"/>
                    <a:pt x="317" y="195"/>
                    <a:pt x="319" y="182"/>
                  </a:cubicBezTo>
                  <a:cubicBezTo>
                    <a:pt x="320" y="178"/>
                    <a:pt x="320" y="170"/>
                    <a:pt x="325" y="167"/>
                  </a:cubicBezTo>
                  <a:cubicBezTo>
                    <a:pt x="328" y="166"/>
                    <a:pt x="334" y="169"/>
                    <a:pt x="333" y="164"/>
                  </a:cubicBezTo>
                  <a:cubicBezTo>
                    <a:pt x="329" y="155"/>
                    <a:pt x="334" y="144"/>
                    <a:pt x="330" y="135"/>
                  </a:cubicBezTo>
                  <a:cubicBezTo>
                    <a:pt x="326" y="127"/>
                    <a:pt x="331" y="109"/>
                    <a:pt x="334" y="101"/>
                  </a:cubicBezTo>
                  <a:cubicBezTo>
                    <a:pt x="336" y="97"/>
                    <a:pt x="339" y="96"/>
                    <a:pt x="340" y="93"/>
                  </a:cubicBezTo>
                  <a:cubicBezTo>
                    <a:pt x="342" y="90"/>
                    <a:pt x="342" y="87"/>
                    <a:pt x="343" y="84"/>
                  </a:cubicBezTo>
                  <a:cubicBezTo>
                    <a:pt x="346" y="79"/>
                    <a:pt x="351" y="75"/>
                    <a:pt x="355" y="72"/>
                  </a:cubicBezTo>
                  <a:cubicBezTo>
                    <a:pt x="357" y="70"/>
                    <a:pt x="358" y="67"/>
                    <a:pt x="361" y="65"/>
                  </a:cubicBezTo>
                  <a:cubicBezTo>
                    <a:pt x="365" y="62"/>
                    <a:pt x="369" y="60"/>
                    <a:pt x="374" y="57"/>
                  </a:cubicBezTo>
                  <a:cubicBezTo>
                    <a:pt x="377" y="56"/>
                    <a:pt x="381" y="55"/>
                    <a:pt x="384" y="54"/>
                  </a:cubicBezTo>
                  <a:cubicBezTo>
                    <a:pt x="386" y="53"/>
                    <a:pt x="388" y="51"/>
                    <a:pt x="390" y="50"/>
                  </a:cubicBezTo>
                  <a:cubicBezTo>
                    <a:pt x="396" y="49"/>
                    <a:pt x="400" y="43"/>
                    <a:pt x="405" y="43"/>
                  </a:cubicBezTo>
                  <a:cubicBezTo>
                    <a:pt x="409" y="43"/>
                    <a:pt x="411" y="45"/>
                    <a:pt x="414" y="44"/>
                  </a:cubicBezTo>
                  <a:cubicBezTo>
                    <a:pt x="417" y="44"/>
                    <a:pt x="419" y="42"/>
                    <a:pt x="421" y="41"/>
                  </a:cubicBezTo>
                  <a:cubicBezTo>
                    <a:pt x="427" y="41"/>
                    <a:pt x="435" y="40"/>
                    <a:pt x="441" y="40"/>
                  </a:cubicBezTo>
                  <a:cubicBezTo>
                    <a:pt x="445" y="40"/>
                    <a:pt x="449" y="43"/>
                    <a:pt x="453" y="43"/>
                  </a:cubicBezTo>
                  <a:cubicBezTo>
                    <a:pt x="455" y="43"/>
                    <a:pt x="458" y="43"/>
                    <a:pt x="460" y="43"/>
                  </a:cubicBezTo>
                  <a:cubicBezTo>
                    <a:pt x="465" y="45"/>
                    <a:pt x="470" y="49"/>
                    <a:pt x="475" y="47"/>
                  </a:cubicBezTo>
                  <a:cubicBezTo>
                    <a:pt x="486" y="45"/>
                    <a:pt x="497" y="57"/>
                    <a:pt x="505" y="64"/>
                  </a:cubicBezTo>
                  <a:cubicBezTo>
                    <a:pt x="510" y="68"/>
                    <a:pt x="512" y="72"/>
                    <a:pt x="518" y="75"/>
                  </a:cubicBezTo>
                  <a:cubicBezTo>
                    <a:pt x="524" y="78"/>
                    <a:pt x="524" y="83"/>
                    <a:pt x="527" y="88"/>
                  </a:cubicBezTo>
                  <a:cubicBezTo>
                    <a:pt x="531" y="97"/>
                    <a:pt x="538" y="106"/>
                    <a:pt x="539" y="116"/>
                  </a:cubicBezTo>
                  <a:cubicBezTo>
                    <a:pt x="541" y="126"/>
                    <a:pt x="537" y="135"/>
                    <a:pt x="540" y="146"/>
                  </a:cubicBezTo>
                  <a:cubicBezTo>
                    <a:pt x="542" y="154"/>
                    <a:pt x="539" y="161"/>
                    <a:pt x="538" y="168"/>
                  </a:cubicBezTo>
                  <a:cubicBezTo>
                    <a:pt x="538" y="170"/>
                    <a:pt x="535" y="181"/>
                    <a:pt x="538" y="180"/>
                  </a:cubicBezTo>
                  <a:cubicBezTo>
                    <a:pt x="563" y="174"/>
                    <a:pt x="550" y="230"/>
                    <a:pt x="545" y="240"/>
                  </a:cubicBezTo>
                  <a:cubicBezTo>
                    <a:pt x="540" y="251"/>
                    <a:pt x="539" y="259"/>
                    <a:pt x="525" y="256"/>
                  </a:cubicBezTo>
                  <a:cubicBezTo>
                    <a:pt x="520" y="255"/>
                    <a:pt x="520" y="254"/>
                    <a:pt x="520" y="260"/>
                  </a:cubicBezTo>
                  <a:cubicBezTo>
                    <a:pt x="520" y="267"/>
                    <a:pt x="519" y="274"/>
                    <a:pt x="518" y="281"/>
                  </a:cubicBezTo>
                  <a:cubicBezTo>
                    <a:pt x="517" y="292"/>
                    <a:pt x="515" y="303"/>
                    <a:pt x="508" y="312"/>
                  </a:cubicBezTo>
                  <a:cubicBezTo>
                    <a:pt x="501" y="319"/>
                    <a:pt x="502" y="325"/>
                    <a:pt x="503" y="334"/>
                  </a:cubicBezTo>
                  <a:cubicBezTo>
                    <a:pt x="504" y="344"/>
                    <a:pt x="504" y="354"/>
                    <a:pt x="504" y="363"/>
                  </a:cubicBezTo>
                  <a:cubicBezTo>
                    <a:pt x="504" y="372"/>
                    <a:pt x="509" y="376"/>
                    <a:pt x="519" y="379"/>
                  </a:cubicBezTo>
                  <a:cubicBezTo>
                    <a:pt x="527" y="382"/>
                    <a:pt x="532" y="384"/>
                    <a:pt x="538" y="391"/>
                  </a:cubicBezTo>
                  <a:cubicBezTo>
                    <a:pt x="544" y="397"/>
                    <a:pt x="552" y="401"/>
                    <a:pt x="560" y="404"/>
                  </a:cubicBezTo>
                  <a:cubicBezTo>
                    <a:pt x="578" y="413"/>
                    <a:pt x="595" y="424"/>
                    <a:pt x="613" y="432"/>
                  </a:cubicBezTo>
                  <a:cubicBezTo>
                    <a:pt x="636" y="443"/>
                    <a:pt x="661" y="445"/>
                    <a:pt x="681" y="463"/>
                  </a:cubicBezTo>
                  <a:cubicBezTo>
                    <a:pt x="696" y="476"/>
                    <a:pt x="702" y="493"/>
                    <a:pt x="707" y="512"/>
                  </a:cubicBezTo>
                  <a:cubicBezTo>
                    <a:pt x="712" y="532"/>
                    <a:pt x="717" y="553"/>
                    <a:pt x="721" y="573"/>
                  </a:cubicBezTo>
                  <a:cubicBezTo>
                    <a:pt x="734" y="630"/>
                    <a:pt x="746" y="687"/>
                    <a:pt x="751" y="746"/>
                  </a:cubicBezTo>
                  <a:cubicBezTo>
                    <a:pt x="753" y="772"/>
                    <a:pt x="752" y="799"/>
                    <a:pt x="751" y="825"/>
                  </a:cubicBezTo>
                  <a:cubicBezTo>
                    <a:pt x="751" y="850"/>
                    <a:pt x="755" y="874"/>
                    <a:pt x="756" y="899"/>
                  </a:cubicBezTo>
                  <a:cubicBezTo>
                    <a:pt x="756" y="912"/>
                    <a:pt x="755" y="925"/>
                    <a:pt x="757" y="938"/>
                  </a:cubicBezTo>
                  <a:cubicBezTo>
                    <a:pt x="759" y="949"/>
                    <a:pt x="762" y="959"/>
                    <a:pt x="763" y="969"/>
                  </a:cubicBezTo>
                  <a:cubicBezTo>
                    <a:pt x="766" y="992"/>
                    <a:pt x="759" y="1016"/>
                    <a:pt x="765" y="1038"/>
                  </a:cubicBezTo>
                  <a:cubicBezTo>
                    <a:pt x="769" y="1051"/>
                    <a:pt x="765" y="1062"/>
                    <a:pt x="765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That´s Where Your Customers Are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35" name="Group 28"/>
          <p:cNvGrpSpPr>
            <a:grpSpLocks/>
          </p:cNvGrpSpPr>
          <p:nvPr/>
        </p:nvGrpSpPr>
        <p:grpSpPr bwMode="auto">
          <a:xfrm>
            <a:off x="1066800" y="1998662"/>
            <a:ext cx="4922838" cy="4400550"/>
            <a:chOff x="-930264" y="1957388"/>
            <a:chExt cx="4922837" cy="4400550"/>
          </a:xfrm>
        </p:grpSpPr>
        <p:pic>
          <p:nvPicPr>
            <p:cNvPr id="36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30264" y="1968991"/>
              <a:ext cx="4922837" cy="437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Freeform 24"/>
            <p:cNvSpPr>
              <a:spLocks noChangeAspect="1" noEditPoints="1"/>
            </p:cNvSpPr>
            <p:nvPr/>
          </p:nvSpPr>
          <p:spPr bwMode="gray">
            <a:xfrm>
              <a:off x="2032000" y="1957388"/>
              <a:ext cx="1563688" cy="4400550"/>
            </a:xfrm>
            <a:custGeom>
              <a:avLst/>
              <a:gdLst>
                <a:gd name="T0" fmla="*/ 2147483647 w 858"/>
                <a:gd name="T1" fmla="*/ 2147483647 h 2414"/>
                <a:gd name="T2" fmla="*/ 2147483647 w 858"/>
                <a:gd name="T3" fmla="*/ 2147483647 h 2414"/>
                <a:gd name="T4" fmla="*/ 2147483647 w 858"/>
                <a:gd name="T5" fmla="*/ 2147483647 h 2414"/>
                <a:gd name="T6" fmla="*/ 2147483647 w 858"/>
                <a:gd name="T7" fmla="*/ 2147483647 h 2414"/>
                <a:gd name="T8" fmla="*/ 2147483647 w 858"/>
                <a:gd name="T9" fmla="*/ 2147483647 h 2414"/>
                <a:gd name="T10" fmla="*/ 2147483647 w 858"/>
                <a:gd name="T11" fmla="*/ 2147483647 h 2414"/>
                <a:gd name="T12" fmla="*/ 2147483647 w 858"/>
                <a:gd name="T13" fmla="*/ 2147483647 h 2414"/>
                <a:gd name="T14" fmla="*/ 2147483647 w 858"/>
                <a:gd name="T15" fmla="*/ 2147483647 h 2414"/>
                <a:gd name="T16" fmla="*/ 2147483647 w 858"/>
                <a:gd name="T17" fmla="*/ 2147483647 h 2414"/>
                <a:gd name="T18" fmla="*/ 2147483647 w 858"/>
                <a:gd name="T19" fmla="*/ 2147483647 h 2414"/>
                <a:gd name="T20" fmla="*/ 2147483647 w 858"/>
                <a:gd name="T21" fmla="*/ 2147483647 h 2414"/>
                <a:gd name="T22" fmla="*/ 2147483647 w 858"/>
                <a:gd name="T23" fmla="*/ 2147483647 h 2414"/>
                <a:gd name="T24" fmla="*/ 2147483647 w 858"/>
                <a:gd name="T25" fmla="*/ 2147483647 h 2414"/>
                <a:gd name="T26" fmla="*/ 2147483647 w 858"/>
                <a:gd name="T27" fmla="*/ 2147483647 h 2414"/>
                <a:gd name="T28" fmla="*/ 2147483647 w 858"/>
                <a:gd name="T29" fmla="*/ 2147483647 h 2414"/>
                <a:gd name="T30" fmla="*/ 2147483647 w 858"/>
                <a:gd name="T31" fmla="*/ 2147483647 h 2414"/>
                <a:gd name="T32" fmla="*/ 0 w 858"/>
                <a:gd name="T33" fmla="*/ 0 h 2414"/>
                <a:gd name="T34" fmla="*/ 2147483647 w 858"/>
                <a:gd name="T35" fmla="*/ 2147483647 h 2414"/>
                <a:gd name="T36" fmla="*/ 2147483647 w 858"/>
                <a:gd name="T37" fmla="*/ 2147483647 h 2414"/>
                <a:gd name="T38" fmla="*/ 2147483647 w 858"/>
                <a:gd name="T39" fmla="*/ 2147483647 h 2414"/>
                <a:gd name="T40" fmla="*/ 2147483647 w 858"/>
                <a:gd name="T41" fmla="*/ 2147483647 h 2414"/>
                <a:gd name="T42" fmla="*/ 2147483647 w 858"/>
                <a:gd name="T43" fmla="*/ 2147483647 h 2414"/>
                <a:gd name="T44" fmla="*/ 2147483647 w 858"/>
                <a:gd name="T45" fmla="*/ 2147483647 h 2414"/>
                <a:gd name="T46" fmla="*/ 2147483647 w 858"/>
                <a:gd name="T47" fmla="*/ 2147483647 h 2414"/>
                <a:gd name="T48" fmla="*/ 2147483647 w 858"/>
                <a:gd name="T49" fmla="*/ 2147483647 h 2414"/>
                <a:gd name="T50" fmla="*/ 2147483647 w 858"/>
                <a:gd name="T51" fmla="*/ 2147483647 h 2414"/>
                <a:gd name="T52" fmla="*/ 2147483647 w 858"/>
                <a:gd name="T53" fmla="*/ 2147483647 h 2414"/>
                <a:gd name="T54" fmla="*/ 2147483647 w 858"/>
                <a:gd name="T55" fmla="*/ 2147483647 h 2414"/>
                <a:gd name="T56" fmla="*/ 2147483647 w 858"/>
                <a:gd name="T57" fmla="*/ 2147483647 h 2414"/>
                <a:gd name="T58" fmla="*/ 2147483647 w 858"/>
                <a:gd name="T59" fmla="*/ 2147483647 h 2414"/>
                <a:gd name="T60" fmla="*/ 2147483647 w 858"/>
                <a:gd name="T61" fmla="*/ 2147483647 h 2414"/>
                <a:gd name="T62" fmla="*/ 2147483647 w 858"/>
                <a:gd name="T63" fmla="*/ 2147483647 h 2414"/>
                <a:gd name="T64" fmla="*/ 2147483647 w 858"/>
                <a:gd name="T65" fmla="*/ 2147483647 h 2414"/>
                <a:gd name="T66" fmla="*/ 2147483647 w 858"/>
                <a:gd name="T67" fmla="*/ 2147483647 h 2414"/>
                <a:gd name="T68" fmla="*/ 2147483647 w 858"/>
                <a:gd name="T69" fmla="*/ 2147483647 h 2414"/>
                <a:gd name="T70" fmla="*/ 2147483647 w 858"/>
                <a:gd name="T71" fmla="*/ 2147483647 h 2414"/>
                <a:gd name="T72" fmla="*/ 2147483647 w 858"/>
                <a:gd name="T73" fmla="*/ 2147483647 h 2414"/>
                <a:gd name="T74" fmla="*/ 2147483647 w 858"/>
                <a:gd name="T75" fmla="*/ 2147483647 h 2414"/>
                <a:gd name="T76" fmla="*/ 2147483647 w 858"/>
                <a:gd name="T77" fmla="*/ 2147483647 h 2414"/>
                <a:gd name="T78" fmla="*/ 2147483647 w 858"/>
                <a:gd name="T79" fmla="*/ 2147483647 h 2414"/>
                <a:gd name="T80" fmla="*/ 2147483647 w 858"/>
                <a:gd name="T81" fmla="*/ 2147483647 h 2414"/>
                <a:gd name="T82" fmla="*/ 2147483647 w 858"/>
                <a:gd name="T83" fmla="*/ 2147483647 h 2414"/>
                <a:gd name="T84" fmla="*/ 2147483647 w 858"/>
                <a:gd name="T85" fmla="*/ 2147483647 h 2414"/>
                <a:gd name="T86" fmla="*/ 2147483647 w 858"/>
                <a:gd name="T87" fmla="*/ 2147483647 h 2414"/>
                <a:gd name="T88" fmla="*/ 2147483647 w 858"/>
                <a:gd name="T89" fmla="*/ 2147483647 h 2414"/>
                <a:gd name="T90" fmla="*/ 2147483647 w 858"/>
                <a:gd name="T91" fmla="*/ 2147483647 h 2414"/>
                <a:gd name="T92" fmla="*/ 2147483647 w 858"/>
                <a:gd name="T93" fmla="*/ 2147483647 h 2414"/>
                <a:gd name="T94" fmla="*/ 2147483647 w 858"/>
                <a:gd name="T95" fmla="*/ 2147483647 h 2414"/>
                <a:gd name="T96" fmla="*/ 2147483647 w 858"/>
                <a:gd name="T97" fmla="*/ 2147483647 h 2414"/>
                <a:gd name="T98" fmla="*/ 2147483647 w 858"/>
                <a:gd name="T99" fmla="*/ 2147483647 h 2414"/>
                <a:gd name="T100" fmla="*/ 2147483647 w 858"/>
                <a:gd name="T101" fmla="*/ 2147483647 h 2414"/>
                <a:gd name="T102" fmla="*/ 2147483647 w 858"/>
                <a:gd name="T103" fmla="*/ 2147483647 h 2414"/>
                <a:gd name="T104" fmla="*/ 2147483647 w 858"/>
                <a:gd name="T105" fmla="*/ 2147483647 h 2414"/>
                <a:gd name="T106" fmla="*/ 2147483647 w 858"/>
                <a:gd name="T107" fmla="*/ 2147483647 h 2414"/>
                <a:gd name="T108" fmla="*/ 2147483647 w 858"/>
                <a:gd name="T109" fmla="*/ 2147483647 h 2414"/>
                <a:gd name="T110" fmla="*/ 2147483647 w 858"/>
                <a:gd name="T111" fmla="*/ 2147483647 h 2414"/>
                <a:gd name="T112" fmla="*/ 2147483647 w 858"/>
                <a:gd name="T113" fmla="*/ 2147483647 h 2414"/>
                <a:gd name="T114" fmla="*/ 2147483647 w 858"/>
                <a:gd name="T115" fmla="*/ 2147483647 h 2414"/>
                <a:gd name="T116" fmla="*/ 2147483647 w 858"/>
                <a:gd name="T117" fmla="*/ 2147483647 h 2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2414"/>
                <a:gd name="T179" fmla="*/ 858 w 858"/>
                <a:gd name="T180" fmla="*/ 2414 h 2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2414">
                  <a:moveTo>
                    <a:pt x="660" y="1207"/>
                  </a:moveTo>
                  <a:cubicBezTo>
                    <a:pt x="660" y="1207"/>
                    <a:pt x="666" y="1203"/>
                    <a:pt x="667" y="1201"/>
                  </a:cubicBezTo>
                  <a:cubicBezTo>
                    <a:pt x="669" y="1198"/>
                    <a:pt x="671" y="1194"/>
                    <a:pt x="672" y="1190"/>
                  </a:cubicBezTo>
                  <a:cubicBezTo>
                    <a:pt x="673" y="1187"/>
                    <a:pt x="669" y="1184"/>
                    <a:pt x="667" y="1182"/>
                  </a:cubicBezTo>
                  <a:cubicBezTo>
                    <a:pt x="663" y="1176"/>
                    <a:pt x="663" y="1174"/>
                    <a:pt x="665" y="1167"/>
                  </a:cubicBezTo>
                  <a:cubicBezTo>
                    <a:pt x="667" y="1162"/>
                    <a:pt x="665" y="1155"/>
                    <a:pt x="665" y="1149"/>
                  </a:cubicBezTo>
                  <a:cubicBezTo>
                    <a:pt x="665" y="1143"/>
                    <a:pt x="667" y="1137"/>
                    <a:pt x="667" y="1130"/>
                  </a:cubicBezTo>
                  <a:cubicBezTo>
                    <a:pt x="669" y="1121"/>
                    <a:pt x="663" y="1112"/>
                    <a:pt x="664" y="1102"/>
                  </a:cubicBezTo>
                  <a:cubicBezTo>
                    <a:pt x="666" y="1093"/>
                    <a:pt x="668" y="1087"/>
                    <a:pt x="666" y="1078"/>
                  </a:cubicBezTo>
                  <a:cubicBezTo>
                    <a:pt x="664" y="1067"/>
                    <a:pt x="664" y="1055"/>
                    <a:pt x="662" y="1043"/>
                  </a:cubicBezTo>
                  <a:cubicBezTo>
                    <a:pt x="661" y="1029"/>
                    <a:pt x="655" y="1018"/>
                    <a:pt x="655" y="1004"/>
                  </a:cubicBezTo>
                  <a:cubicBezTo>
                    <a:pt x="654" y="992"/>
                    <a:pt x="655" y="976"/>
                    <a:pt x="651" y="965"/>
                  </a:cubicBezTo>
                  <a:cubicBezTo>
                    <a:pt x="648" y="956"/>
                    <a:pt x="647" y="948"/>
                    <a:pt x="646" y="939"/>
                  </a:cubicBezTo>
                  <a:cubicBezTo>
                    <a:pt x="644" y="927"/>
                    <a:pt x="642" y="914"/>
                    <a:pt x="643" y="902"/>
                  </a:cubicBezTo>
                  <a:cubicBezTo>
                    <a:pt x="643" y="888"/>
                    <a:pt x="645" y="876"/>
                    <a:pt x="644" y="862"/>
                  </a:cubicBezTo>
                  <a:cubicBezTo>
                    <a:pt x="642" y="850"/>
                    <a:pt x="644" y="839"/>
                    <a:pt x="642" y="827"/>
                  </a:cubicBezTo>
                  <a:cubicBezTo>
                    <a:pt x="640" y="818"/>
                    <a:pt x="639" y="809"/>
                    <a:pt x="639" y="800"/>
                  </a:cubicBezTo>
                  <a:cubicBezTo>
                    <a:pt x="638" y="789"/>
                    <a:pt x="638" y="779"/>
                    <a:pt x="635" y="769"/>
                  </a:cubicBezTo>
                  <a:cubicBezTo>
                    <a:pt x="634" y="767"/>
                    <a:pt x="626" y="750"/>
                    <a:pt x="627" y="749"/>
                  </a:cubicBezTo>
                  <a:cubicBezTo>
                    <a:pt x="626" y="750"/>
                    <a:pt x="626" y="755"/>
                    <a:pt x="626" y="757"/>
                  </a:cubicBezTo>
                  <a:cubicBezTo>
                    <a:pt x="626" y="762"/>
                    <a:pt x="625" y="768"/>
                    <a:pt x="624" y="773"/>
                  </a:cubicBezTo>
                  <a:cubicBezTo>
                    <a:pt x="623" y="781"/>
                    <a:pt x="623" y="790"/>
                    <a:pt x="623" y="798"/>
                  </a:cubicBezTo>
                  <a:cubicBezTo>
                    <a:pt x="622" y="818"/>
                    <a:pt x="623" y="837"/>
                    <a:pt x="623" y="857"/>
                  </a:cubicBezTo>
                  <a:cubicBezTo>
                    <a:pt x="623" y="880"/>
                    <a:pt x="622" y="903"/>
                    <a:pt x="622" y="925"/>
                  </a:cubicBezTo>
                  <a:cubicBezTo>
                    <a:pt x="622" y="944"/>
                    <a:pt x="624" y="964"/>
                    <a:pt x="624" y="983"/>
                  </a:cubicBezTo>
                  <a:cubicBezTo>
                    <a:pt x="623" y="1009"/>
                    <a:pt x="632" y="1034"/>
                    <a:pt x="635" y="1060"/>
                  </a:cubicBezTo>
                  <a:cubicBezTo>
                    <a:pt x="638" y="1082"/>
                    <a:pt x="644" y="1102"/>
                    <a:pt x="650" y="1123"/>
                  </a:cubicBezTo>
                  <a:cubicBezTo>
                    <a:pt x="651" y="1127"/>
                    <a:pt x="653" y="1125"/>
                    <a:pt x="656" y="1128"/>
                  </a:cubicBezTo>
                  <a:cubicBezTo>
                    <a:pt x="660" y="1133"/>
                    <a:pt x="654" y="1135"/>
                    <a:pt x="652" y="1137"/>
                  </a:cubicBezTo>
                  <a:cubicBezTo>
                    <a:pt x="646" y="1143"/>
                    <a:pt x="650" y="1149"/>
                    <a:pt x="651" y="1156"/>
                  </a:cubicBezTo>
                  <a:cubicBezTo>
                    <a:pt x="653" y="1173"/>
                    <a:pt x="656" y="1192"/>
                    <a:pt x="654" y="1209"/>
                  </a:cubicBezTo>
                  <a:cubicBezTo>
                    <a:pt x="654" y="1211"/>
                    <a:pt x="653" y="1220"/>
                    <a:pt x="657" y="1217"/>
                  </a:cubicBezTo>
                  <a:cubicBezTo>
                    <a:pt x="661" y="1213"/>
                    <a:pt x="660" y="1211"/>
                    <a:pt x="660" y="1207"/>
                  </a:cubicBezTo>
                  <a:close/>
                  <a:moveTo>
                    <a:pt x="236" y="772"/>
                  </a:moveTo>
                  <a:cubicBezTo>
                    <a:pt x="236" y="771"/>
                    <a:pt x="236" y="761"/>
                    <a:pt x="236" y="760"/>
                  </a:cubicBezTo>
                  <a:cubicBezTo>
                    <a:pt x="234" y="762"/>
                    <a:pt x="233" y="771"/>
                    <a:pt x="233" y="773"/>
                  </a:cubicBezTo>
                  <a:cubicBezTo>
                    <a:pt x="231" y="783"/>
                    <a:pt x="229" y="793"/>
                    <a:pt x="226" y="804"/>
                  </a:cubicBezTo>
                  <a:cubicBezTo>
                    <a:pt x="222" y="824"/>
                    <a:pt x="226" y="845"/>
                    <a:pt x="220" y="865"/>
                  </a:cubicBezTo>
                  <a:cubicBezTo>
                    <a:pt x="218" y="872"/>
                    <a:pt x="221" y="882"/>
                    <a:pt x="222" y="889"/>
                  </a:cubicBezTo>
                  <a:cubicBezTo>
                    <a:pt x="222" y="900"/>
                    <a:pt x="224" y="908"/>
                    <a:pt x="221" y="919"/>
                  </a:cubicBezTo>
                  <a:cubicBezTo>
                    <a:pt x="218" y="928"/>
                    <a:pt x="213" y="937"/>
                    <a:pt x="215" y="946"/>
                  </a:cubicBezTo>
                  <a:cubicBezTo>
                    <a:pt x="219" y="958"/>
                    <a:pt x="215" y="964"/>
                    <a:pt x="213" y="976"/>
                  </a:cubicBezTo>
                  <a:cubicBezTo>
                    <a:pt x="211" y="987"/>
                    <a:pt x="212" y="998"/>
                    <a:pt x="210" y="1009"/>
                  </a:cubicBezTo>
                  <a:cubicBezTo>
                    <a:pt x="209" y="1013"/>
                    <a:pt x="207" y="1017"/>
                    <a:pt x="206" y="1022"/>
                  </a:cubicBezTo>
                  <a:cubicBezTo>
                    <a:pt x="204" y="1028"/>
                    <a:pt x="206" y="1034"/>
                    <a:pt x="206" y="1040"/>
                  </a:cubicBezTo>
                  <a:cubicBezTo>
                    <a:pt x="207" y="1048"/>
                    <a:pt x="201" y="1058"/>
                    <a:pt x="199" y="1066"/>
                  </a:cubicBezTo>
                  <a:cubicBezTo>
                    <a:pt x="197" y="1074"/>
                    <a:pt x="195" y="1082"/>
                    <a:pt x="193" y="1090"/>
                  </a:cubicBezTo>
                  <a:cubicBezTo>
                    <a:pt x="189" y="1105"/>
                    <a:pt x="187" y="1120"/>
                    <a:pt x="181" y="1135"/>
                  </a:cubicBezTo>
                  <a:cubicBezTo>
                    <a:pt x="180" y="1139"/>
                    <a:pt x="182" y="1144"/>
                    <a:pt x="182" y="1148"/>
                  </a:cubicBezTo>
                  <a:cubicBezTo>
                    <a:pt x="181" y="1154"/>
                    <a:pt x="180" y="1159"/>
                    <a:pt x="180" y="1165"/>
                  </a:cubicBezTo>
                  <a:cubicBezTo>
                    <a:pt x="180" y="1168"/>
                    <a:pt x="185" y="1182"/>
                    <a:pt x="188" y="1182"/>
                  </a:cubicBezTo>
                  <a:cubicBezTo>
                    <a:pt x="190" y="1181"/>
                    <a:pt x="192" y="1160"/>
                    <a:pt x="192" y="1158"/>
                  </a:cubicBezTo>
                  <a:cubicBezTo>
                    <a:pt x="193" y="1153"/>
                    <a:pt x="197" y="1139"/>
                    <a:pt x="193" y="1135"/>
                  </a:cubicBezTo>
                  <a:cubicBezTo>
                    <a:pt x="185" y="1130"/>
                    <a:pt x="193" y="1127"/>
                    <a:pt x="195" y="1120"/>
                  </a:cubicBezTo>
                  <a:cubicBezTo>
                    <a:pt x="197" y="1105"/>
                    <a:pt x="199" y="1090"/>
                    <a:pt x="203" y="1076"/>
                  </a:cubicBezTo>
                  <a:cubicBezTo>
                    <a:pt x="205" y="1069"/>
                    <a:pt x="209" y="1063"/>
                    <a:pt x="211" y="1056"/>
                  </a:cubicBezTo>
                  <a:cubicBezTo>
                    <a:pt x="212" y="1047"/>
                    <a:pt x="214" y="1039"/>
                    <a:pt x="217" y="1031"/>
                  </a:cubicBezTo>
                  <a:cubicBezTo>
                    <a:pt x="220" y="1020"/>
                    <a:pt x="226" y="1009"/>
                    <a:pt x="228" y="998"/>
                  </a:cubicBezTo>
                  <a:cubicBezTo>
                    <a:pt x="231" y="988"/>
                    <a:pt x="224" y="980"/>
                    <a:pt x="224" y="971"/>
                  </a:cubicBezTo>
                  <a:cubicBezTo>
                    <a:pt x="223" y="962"/>
                    <a:pt x="226" y="953"/>
                    <a:pt x="227" y="944"/>
                  </a:cubicBezTo>
                  <a:cubicBezTo>
                    <a:pt x="228" y="933"/>
                    <a:pt x="228" y="922"/>
                    <a:pt x="228" y="912"/>
                  </a:cubicBezTo>
                  <a:cubicBezTo>
                    <a:pt x="229" y="902"/>
                    <a:pt x="233" y="893"/>
                    <a:pt x="234" y="884"/>
                  </a:cubicBezTo>
                  <a:cubicBezTo>
                    <a:pt x="236" y="876"/>
                    <a:pt x="235" y="868"/>
                    <a:pt x="234" y="861"/>
                  </a:cubicBezTo>
                  <a:cubicBezTo>
                    <a:pt x="232" y="850"/>
                    <a:pt x="230" y="840"/>
                    <a:pt x="231" y="830"/>
                  </a:cubicBezTo>
                  <a:cubicBezTo>
                    <a:pt x="232" y="821"/>
                    <a:pt x="235" y="812"/>
                    <a:pt x="235" y="804"/>
                  </a:cubicBezTo>
                  <a:cubicBezTo>
                    <a:pt x="236" y="796"/>
                    <a:pt x="239" y="789"/>
                    <a:pt x="237" y="782"/>
                  </a:cubicBezTo>
                  <a:cubicBezTo>
                    <a:pt x="237" y="778"/>
                    <a:pt x="236" y="776"/>
                    <a:pt x="236" y="772"/>
                  </a:cubicBezTo>
                  <a:close/>
                  <a:moveTo>
                    <a:pt x="185" y="1323"/>
                  </a:moveTo>
                  <a:cubicBezTo>
                    <a:pt x="185" y="1318"/>
                    <a:pt x="187" y="1307"/>
                    <a:pt x="184" y="1302"/>
                  </a:cubicBezTo>
                  <a:cubicBezTo>
                    <a:pt x="183" y="1300"/>
                    <a:pt x="176" y="1305"/>
                    <a:pt x="175" y="1305"/>
                  </a:cubicBezTo>
                  <a:cubicBezTo>
                    <a:pt x="168" y="1306"/>
                    <a:pt x="169" y="1312"/>
                    <a:pt x="170" y="1318"/>
                  </a:cubicBezTo>
                  <a:cubicBezTo>
                    <a:pt x="170" y="1321"/>
                    <a:pt x="173" y="1326"/>
                    <a:pt x="172" y="1330"/>
                  </a:cubicBezTo>
                  <a:cubicBezTo>
                    <a:pt x="171" y="1331"/>
                    <a:pt x="169" y="1332"/>
                    <a:pt x="171" y="1334"/>
                  </a:cubicBezTo>
                  <a:cubicBezTo>
                    <a:pt x="174" y="1341"/>
                    <a:pt x="174" y="1350"/>
                    <a:pt x="175" y="1358"/>
                  </a:cubicBezTo>
                  <a:cubicBezTo>
                    <a:pt x="176" y="1363"/>
                    <a:pt x="180" y="1359"/>
                    <a:pt x="184" y="1358"/>
                  </a:cubicBezTo>
                  <a:cubicBezTo>
                    <a:pt x="191" y="1356"/>
                    <a:pt x="188" y="1353"/>
                    <a:pt x="187" y="1347"/>
                  </a:cubicBezTo>
                  <a:cubicBezTo>
                    <a:pt x="186" y="1339"/>
                    <a:pt x="186" y="1331"/>
                    <a:pt x="185" y="1323"/>
                  </a:cubicBezTo>
                  <a:close/>
                  <a:moveTo>
                    <a:pt x="664" y="1282"/>
                  </a:moveTo>
                  <a:cubicBezTo>
                    <a:pt x="658" y="1284"/>
                    <a:pt x="660" y="1297"/>
                    <a:pt x="661" y="1301"/>
                  </a:cubicBezTo>
                  <a:cubicBezTo>
                    <a:pt x="661" y="1306"/>
                    <a:pt x="663" y="1311"/>
                    <a:pt x="664" y="1316"/>
                  </a:cubicBezTo>
                  <a:cubicBezTo>
                    <a:pt x="665" y="1319"/>
                    <a:pt x="665" y="1328"/>
                    <a:pt x="668" y="1330"/>
                  </a:cubicBezTo>
                  <a:cubicBezTo>
                    <a:pt x="667" y="1329"/>
                    <a:pt x="672" y="1313"/>
                    <a:pt x="672" y="1311"/>
                  </a:cubicBezTo>
                  <a:cubicBezTo>
                    <a:pt x="672" y="1305"/>
                    <a:pt x="669" y="1299"/>
                    <a:pt x="673" y="1292"/>
                  </a:cubicBezTo>
                  <a:cubicBezTo>
                    <a:pt x="674" y="1289"/>
                    <a:pt x="666" y="1281"/>
                    <a:pt x="664" y="1282"/>
                  </a:cubicBezTo>
                  <a:close/>
                  <a:moveTo>
                    <a:pt x="0" y="0"/>
                  </a:moveTo>
                  <a:cubicBezTo>
                    <a:pt x="0" y="2414"/>
                    <a:pt x="0" y="2414"/>
                    <a:pt x="0" y="2414"/>
                  </a:cubicBezTo>
                  <a:cubicBezTo>
                    <a:pt x="858" y="2414"/>
                    <a:pt x="858" y="2414"/>
                    <a:pt x="858" y="2414"/>
                  </a:cubicBezTo>
                  <a:cubicBezTo>
                    <a:pt x="858" y="0"/>
                    <a:pt x="858" y="0"/>
                    <a:pt x="858" y="0"/>
                  </a:cubicBezTo>
                  <a:lnTo>
                    <a:pt x="0" y="0"/>
                  </a:lnTo>
                  <a:close/>
                  <a:moveTo>
                    <a:pt x="765" y="1075"/>
                  </a:moveTo>
                  <a:cubicBezTo>
                    <a:pt x="765" y="1081"/>
                    <a:pt x="765" y="1086"/>
                    <a:pt x="764" y="1092"/>
                  </a:cubicBezTo>
                  <a:cubicBezTo>
                    <a:pt x="763" y="1098"/>
                    <a:pt x="759" y="1102"/>
                    <a:pt x="756" y="1108"/>
                  </a:cubicBezTo>
                  <a:cubicBezTo>
                    <a:pt x="753" y="1116"/>
                    <a:pt x="759" y="1122"/>
                    <a:pt x="760" y="1129"/>
                  </a:cubicBezTo>
                  <a:cubicBezTo>
                    <a:pt x="762" y="1136"/>
                    <a:pt x="760" y="1143"/>
                    <a:pt x="758" y="1149"/>
                  </a:cubicBezTo>
                  <a:cubicBezTo>
                    <a:pt x="756" y="1152"/>
                    <a:pt x="750" y="1159"/>
                    <a:pt x="752" y="1163"/>
                  </a:cubicBezTo>
                  <a:cubicBezTo>
                    <a:pt x="754" y="1167"/>
                    <a:pt x="756" y="1167"/>
                    <a:pt x="757" y="1171"/>
                  </a:cubicBezTo>
                  <a:cubicBezTo>
                    <a:pt x="759" y="1178"/>
                    <a:pt x="760" y="1190"/>
                    <a:pt x="756" y="1196"/>
                  </a:cubicBezTo>
                  <a:cubicBezTo>
                    <a:pt x="753" y="1200"/>
                    <a:pt x="748" y="1198"/>
                    <a:pt x="752" y="1204"/>
                  </a:cubicBezTo>
                  <a:cubicBezTo>
                    <a:pt x="755" y="1207"/>
                    <a:pt x="755" y="1213"/>
                    <a:pt x="756" y="1218"/>
                  </a:cubicBezTo>
                  <a:cubicBezTo>
                    <a:pt x="756" y="1225"/>
                    <a:pt x="753" y="1229"/>
                    <a:pt x="752" y="1236"/>
                  </a:cubicBezTo>
                  <a:cubicBezTo>
                    <a:pt x="752" y="1239"/>
                    <a:pt x="754" y="1240"/>
                    <a:pt x="754" y="1243"/>
                  </a:cubicBezTo>
                  <a:cubicBezTo>
                    <a:pt x="755" y="1245"/>
                    <a:pt x="752" y="1247"/>
                    <a:pt x="750" y="1247"/>
                  </a:cubicBezTo>
                  <a:cubicBezTo>
                    <a:pt x="748" y="1247"/>
                    <a:pt x="750" y="1258"/>
                    <a:pt x="750" y="1260"/>
                  </a:cubicBezTo>
                  <a:cubicBezTo>
                    <a:pt x="750" y="1272"/>
                    <a:pt x="752" y="1287"/>
                    <a:pt x="749" y="1298"/>
                  </a:cubicBezTo>
                  <a:cubicBezTo>
                    <a:pt x="746" y="1308"/>
                    <a:pt x="745" y="1318"/>
                    <a:pt x="743" y="1328"/>
                  </a:cubicBezTo>
                  <a:cubicBezTo>
                    <a:pt x="741" y="1333"/>
                    <a:pt x="740" y="1340"/>
                    <a:pt x="734" y="1342"/>
                  </a:cubicBezTo>
                  <a:cubicBezTo>
                    <a:pt x="730" y="1344"/>
                    <a:pt x="728" y="1345"/>
                    <a:pt x="726" y="1349"/>
                  </a:cubicBezTo>
                  <a:cubicBezTo>
                    <a:pt x="725" y="1354"/>
                    <a:pt x="724" y="1358"/>
                    <a:pt x="718" y="1359"/>
                  </a:cubicBezTo>
                  <a:cubicBezTo>
                    <a:pt x="713" y="1359"/>
                    <a:pt x="711" y="1361"/>
                    <a:pt x="708" y="1364"/>
                  </a:cubicBezTo>
                  <a:cubicBezTo>
                    <a:pt x="704" y="1368"/>
                    <a:pt x="696" y="1369"/>
                    <a:pt x="690" y="1372"/>
                  </a:cubicBezTo>
                  <a:cubicBezTo>
                    <a:pt x="686" y="1375"/>
                    <a:pt x="681" y="1376"/>
                    <a:pt x="677" y="1378"/>
                  </a:cubicBezTo>
                  <a:cubicBezTo>
                    <a:pt x="672" y="1381"/>
                    <a:pt x="673" y="1392"/>
                    <a:pt x="673" y="1397"/>
                  </a:cubicBezTo>
                  <a:cubicBezTo>
                    <a:pt x="673" y="1452"/>
                    <a:pt x="685" y="1505"/>
                    <a:pt x="681" y="1560"/>
                  </a:cubicBezTo>
                  <a:cubicBezTo>
                    <a:pt x="678" y="1593"/>
                    <a:pt x="673" y="1626"/>
                    <a:pt x="673" y="1659"/>
                  </a:cubicBezTo>
                  <a:cubicBezTo>
                    <a:pt x="672" y="1682"/>
                    <a:pt x="668" y="1706"/>
                    <a:pt x="671" y="1729"/>
                  </a:cubicBezTo>
                  <a:cubicBezTo>
                    <a:pt x="674" y="1751"/>
                    <a:pt x="673" y="1772"/>
                    <a:pt x="675" y="1794"/>
                  </a:cubicBezTo>
                  <a:cubicBezTo>
                    <a:pt x="676" y="1813"/>
                    <a:pt x="679" y="1832"/>
                    <a:pt x="680" y="1850"/>
                  </a:cubicBezTo>
                  <a:cubicBezTo>
                    <a:pt x="684" y="1891"/>
                    <a:pt x="685" y="1931"/>
                    <a:pt x="685" y="1972"/>
                  </a:cubicBezTo>
                  <a:cubicBezTo>
                    <a:pt x="686" y="2009"/>
                    <a:pt x="687" y="2046"/>
                    <a:pt x="687" y="2083"/>
                  </a:cubicBezTo>
                  <a:cubicBezTo>
                    <a:pt x="686" y="2097"/>
                    <a:pt x="688" y="2114"/>
                    <a:pt x="682" y="2127"/>
                  </a:cubicBezTo>
                  <a:cubicBezTo>
                    <a:pt x="673" y="2146"/>
                    <a:pt x="681" y="2172"/>
                    <a:pt x="683" y="2192"/>
                  </a:cubicBezTo>
                  <a:cubicBezTo>
                    <a:pt x="684" y="2203"/>
                    <a:pt x="685" y="2214"/>
                    <a:pt x="687" y="2224"/>
                  </a:cubicBezTo>
                  <a:cubicBezTo>
                    <a:pt x="689" y="2236"/>
                    <a:pt x="693" y="2248"/>
                    <a:pt x="686" y="2259"/>
                  </a:cubicBezTo>
                  <a:cubicBezTo>
                    <a:pt x="680" y="2268"/>
                    <a:pt x="679" y="2268"/>
                    <a:pt x="683" y="2278"/>
                  </a:cubicBezTo>
                  <a:cubicBezTo>
                    <a:pt x="686" y="2289"/>
                    <a:pt x="695" y="2295"/>
                    <a:pt x="700" y="2305"/>
                  </a:cubicBezTo>
                  <a:cubicBezTo>
                    <a:pt x="704" y="2315"/>
                    <a:pt x="714" y="2323"/>
                    <a:pt x="718" y="2333"/>
                  </a:cubicBezTo>
                  <a:cubicBezTo>
                    <a:pt x="719" y="2338"/>
                    <a:pt x="719" y="2344"/>
                    <a:pt x="719" y="2349"/>
                  </a:cubicBezTo>
                  <a:cubicBezTo>
                    <a:pt x="719" y="2353"/>
                    <a:pt x="720" y="2352"/>
                    <a:pt x="723" y="2354"/>
                  </a:cubicBezTo>
                  <a:cubicBezTo>
                    <a:pt x="729" y="2359"/>
                    <a:pt x="734" y="2371"/>
                    <a:pt x="723" y="2371"/>
                  </a:cubicBezTo>
                  <a:cubicBezTo>
                    <a:pt x="709" y="2371"/>
                    <a:pt x="696" y="2373"/>
                    <a:pt x="683" y="2374"/>
                  </a:cubicBezTo>
                  <a:cubicBezTo>
                    <a:pt x="661" y="2375"/>
                    <a:pt x="639" y="2374"/>
                    <a:pt x="618" y="2370"/>
                  </a:cubicBezTo>
                  <a:cubicBezTo>
                    <a:pt x="608" y="2369"/>
                    <a:pt x="594" y="2369"/>
                    <a:pt x="586" y="2363"/>
                  </a:cubicBezTo>
                  <a:cubicBezTo>
                    <a:pt x="577" y="2357"/>
                    <a:pt x="590" y="2345"/>
                    <a:pt x="587" y="2342"/>
                  </a:cubicBezTo>
                  <a:cubicBezTo>
                    <a:pt x="586" y="2341"/>
                    <a:pt x="580" y="2345"/>
                    <a:pt x="578" y="2344"/>
                  </a:cubicBezTo>
                  <a:cubicBezTo>
                    <a:pt x="573" y="2343"/>
                    <a:pt x="569" y="2340"/>
                    <a:pt x="565" y="2338"/>
                  </a:cubicBezTo>
                  <a:cubicBezTo>
                    <a:pt x="557" y="2335"/>
                    <a:pt x="556" y="2329"/>
                    <a:pt x="557" y="2322"/>
                  </a:cubicBezTo>
                  <a:cubicBezTo>
                    <a:pt x="557" y="2314"/>
                    <a:pt x="557" y="2306"/>
                    <a:pt x="558" y="2299"/>
                  </a:cubicBezTo>
                  <a:cubicBezTo>
                    <a:pt x="558" y="2296"/>
                    <a:pt x="558" y="2288"/>
                    <a:pt x="560" y="2286"/>
                  </a:cubicBezTo>
                  <a:cubicBezTo>
                    <a:pt x="562" y="2285"/>
                    <a:pt x="566" y="2286"/>
                    <a:pt x="566" y="2283"/>
                  </a:cubicBezTo>
                  <a:cubicBezTo>
                    <a:pt x="567" y="2278"/>
                    <a:pt x="566" y="2274"/>
                    <a:pt x="567" y="2270"/>
                  </a:cubicBezTo>
                  <a:cubicBezTo>
                    <a:pt x="568" y="2263"/>
                    <a:pt x="561" y="2258"/>
                    <a:pt x="561" y="2250"/>
                  </a:cubicBezTo>
                  <a:cubicBezTo>
                    <a:pt x="560" y="2241"/>
                    <a:pt x="561" y="2232"/>
                    <a:pt x="560" y="2223"/>
                  </a:cubicBezTo>
                  <a:cubicBezTo>
                    <a:pt x="557" y="2203"/>
                    <a:pt x="549" y="2184"/>
                    <a:pt x="548" y="2164"/>
                  </a:cubicBezTo>
                  <a:cubicBezTo>
                    <a:pt x="546" y="2136"/>
                    <a:pt x="547" y="2107"/>
                    <a:pt x="544" y="2079"/>
                  </a:cubicBezTo>
                  <a:cubicBezTo>
                    <a:pt x="540" y="2044"/>
                    <a:pt x="536" y="2010"/>
                    <a:pt x="532" y="1976"/>
                  </a:cubicBezTo>
                  <a:cubicBezTo>
                    <a:pt x="529" y="1941"/>
                    <a:pt x="525" y="1907"/>
                    <a:pt x="522" y="1872"/>
                  </a:cubicBezTo>
                  <a:cubicBezTo>
                    <a:pt x="519" y="1840"/>
                    <a:pt x="518" y="1808"/>
                    <a:pt x="513" y="1776"/>
                  </a:cubicBezTo>
                  <a:cubicBezTo>
                    <a:pt x="511" y="1755"/>
                    <a:pt x="507" y="1735"/>
                    <a:pt x="504" y="1714"/>
                  </a:cubicBezTo>
                  <a:cubicBezTo>
                    <a:pt x="500" y="1692"/>
                    <a:pt x="493" y="1673"/>
                    <a:pt x="485" y="1653"/>
                  </a:cubicBezTo>
                  <a:cubicBezTo>
                    <a:pt x="479" y="1637"/>
                    <a:pt x="477" y="1618"/>
                    <a:pt x="473" y="1601"/>
                  </a:cubicBezTo>
                  <a:cubicBezTo>
                    <a:pt x="470" y="1584"/>
                    <a:pt x="467" y="1566"/>
                    <a:pt x="465" y="1547"/>
                  </a:cubicBezTo>
                  <a:cubicBezTo>
                    <a:pt x="461" y="1510"/>
                    <a:pt x="454" y="1473"/>
                    <a:pt x="450" y="1436"/>
                  </a:cubicBezTo>
                  <a:cubicBezTo>
                    <a:pt x="448" y="1415"/>
                    <a:pt x="446" y="1394"/>
                    <a:pt x="441" y="1374"/>
                  </a:cubicBezTo>
                  <a:cubicBezTo>
                    <a:pt x="438" y="1363"/>
                    <a:pt x="436" y="1351"/>
                    <a:pt x="433" y="1340"/>
                  </a:cubicBezTo>
                  <a:cubicBezTo>
                    <a:pt x="432" y="1335"/>
                    <a:pt x="430" y="1335"/>
                    <a:pt x="426" y="1333"/>
                  </a:cubicBezTo>
                  <a:cubicBezTo>
                    <a:pt x="425" y="1333"/>
                    <a:pt x="421" y="1330"/>
                    <a:pt x="421" y="1329"/>
                  </a:cubicBezTo>
                  <a:cubicBezTo>
                    <a:pt x="418" y="1332"/>
                    <a:pt x="416" y="1344"/>
                    <a:pt x="414" y="1349"/>
                  </a:cubicBezTo>
                  <a:cubicBezTo>
                    <a:pt x="411" y="1358"/>
                    <a:pt x="411" y="1366"/>
                    <a:pt x="411" y="1375"/>
                  </a:cubicBezTo>
                  <a:cubicBezTo>
                    <a:pt x="412" y="1385"/>
                    <a:pt x="409" y="1395"/>
                    <a:pt x="408" y="1405"/>
                  </a:cubicBezTo>
                  <a:cubicBezTo>
                    <a:pt x="407" y="1415"/>
                    <a:pt x="409" y="1424"/>
                    <a:pt x="408" y="1434"/>
                  </a:cubicBezTo>
                  <a:cubicBezTo>
                    <a:pt x="404" y="1455"/>
                    <a:pt x="401" y="1475"/>
                    <a:pt x="398" y="1496"/>
                  </a:cubicBezTo>
                  <a:cubicBezTo>
                    <a:pt x="394" y="1528"/>
                    <a:pt x="391" y="1560"/>
                    <a:pt x="385" y="1592"/>
                  </a:cubicBezTo>
                  <a:cubicBezTo>
                    <a:pt x="381" y="1620"/>
                    <a:pt x="378" y="1649"/>
                    <a:pt x="375" y="1678"/>
                  </a:cubicBezTo>
                  <a:cubicBezTo>
                    <a:pt x="372" y="1701"/>
                    <a:pt x="376" y="1723"/>
                    <a:pt x="378" y="1746"/>
                  </a:cubicBezTo>
                  <a:cubicBezTo>
                    <a:pt x="379" y="1758"/>
                    <a:pt x="377" y="1769"/>
                    <a:pt x="378" y="1780"/>
                  </a:cubicBezTo>
                  <a:cubicBezTo>
                    <a:pt x="379" y="1792"/>
                    <a:pt x="383" y="1799"/>
                    <a:pt x="387" y="1810"/>
                  </a:cubicBezTo>
                  <a:cubicBezTo>
                    <a:pt x="398" y="1836"/>
                    <a:pt x="402" y="1864"/>
                    <a:pt x="405" y="1892"/>
                  </a:cubicBezTo>
                  <a:cubicBezTo>
                    <a:pt x="407" y="1917"/>
                    <a:pt x="406" y="1942"/>
                    <a:pt x="408" y="1968"/>
                  </a:cubicBezTo>
                  <a:cubicBezTo>
                    <a:pt x="410" y="1987"/>
                    <a:pt x="411" y="2006"/>
                    <a:pt x="412" y="2025"/>
                  </a:cubicBezTo>
                  <a:cubicBezTo>
                    <a:pt x="412" y="2046"/>
                    <a:pt x="410" y="2067"/>
                    <a:pt x="413" y="2087"/>
                  </a:cubicBezTo>
                  <a:cubicBezTo>
                    <a:pt x="415" y="2107"/>
                    <a:pt x="417" y="2126"/>
                    <a:pt x="419" y="2146"/>
                  </a:cubicBezTo>
                  <a:cubicBezTo>
                    <a:pt x="420" y="2164"/>
                    <a:pt x="421" y="2182"/>
                    <a:pt x="422" y="2199"/>
                  </a:cubicBezTo>
                  <a:cubicBezTo>
                    <a:pt x="423" y="2207"/>
                    <a:pt x="422" y="2215"/>
                    <a:pt x="423" y="2223"/>
                  </a:cubicBezTo>
                  <a:cubicBezTo>
                    <a:pt x="424" y="2228"/>
                    <a:pt x="426" y="2234"/>
                    <a:pt x="424" y="2239"/>
                  </a:cubicBezTo>
                  <a:cubicBezTo>
                    <a:pt x="422" y="2244"/>
                    <a:pt x="419" y="2247"/>
                    <a:pt x="421" y="2251"/>
                  </a:cubicBezTo>
                  <a:cubicBezTo>
                    <a:pt x="423" y="2255"/>
                    <a:pt x="423" y="2261"/>
                    <a:pt x="423" y="2265"/>
                  </a:cubicBezTo>
                  <a:cubicBezTo>
                    <a:pt x="423" y="2270"/>
                    <a:pt x="421" y="2279"/>
                    <a:pt x="423" y="2283"/>
                  </a:cubicBezTo>
                  <a:cubicBezTo>
                    <a:pt x="424" y="2284"/>
                    <a:pt x="428" y="2283"/>
                    <a:pt x="430" y="2286"/>
                  </a:cubicBezTo>
                  <a:cubicBezTo>
                    <a:pt x="432" y="2290"/>
                    <a:pt x="431" y="2297"/>
                    <a:pt x="431" y="2302"/>
                  </a:cubicBezTo>
                  <a:cubicBezTo>
                    <a:pt x="431" y="2308"/>
                    <a:pt x="431" y="2315"/>
                    <a:pt x="432" y="2322"/>
                  </a:cubicBezTo>
                  <a:cubicBezTo>
                    <a:pt x="433" y="2333"/>
                    <a:pt x="412" y="2335"/>
                    <a:pt x="405" y="2338"/>
                  </a:cubicBezTo>
                  <a:cubicBezTo>
                    <a:pt x="394" y="2341"/>
                    <a:pt x="387" y="2342"/>
                    <a:pt x="376" y="2338"/>
                  </a:cubicBezTo>
                  <a:cubicBezTo>
                    <a:pt x="366" y="2334"/>
                    <a:pt x="364" y="2339"/>
                    <a:pt x="362" y="2349"/>
                  </a:cubicBezTo>
                  <a:cubicBezTo>
                    <a:pt x="360" y="2360"/>
                    <a:pt x="349" y="2360"/>
                    <a:pt x="340" y="2360"/>
                  </a:cubicBezTo>
                  <a:cubicBezTo>
                    <a:pt x="322" y="2362"/>
                    <a:pt x="304" y="2363"/>
                    <a:pt x="286" y="2363"/>
                  </a:cubicBezTo>
                  <a:cubicBezTo>
                    <a:pt x="266" y="2363"/>
                    <a:pt x="246" y="2363"/>
                    <a:pt x="227" y="2360"/>
                  </a:cubicBezTo>
                  <a:cubicBezTo>
                    <a:pt x="222" y="2358"/>
                    <a:pt x="217" y="2356"/>
                    <a:pt x="211" y="2356"/>
                  </a:cubicBezTo>
                  <a:cubicBezTo>
                    <a:pt x="206" y="2355"/>
                    <a:pt x="201" y="2355"/>
                    <a:pt x="200" y="2348"/>
                  </a:cubicBezTo>
                  <a:cubicBezTo>
                    <a:pt x="200" y="2343"/>
                    <a:pt x="206" y="2343"/>
                    <a:pt x="209" y="2341"/>
                  </a:cubicBezTo>
                  <a:cubicBezTo>
                    <a:pt x="214" y="2338"/>
                    <a:pt x="212" y="2331"/>
                    <a:pt x="213" y="2327"/>
                  </a:cubicBezTo>
                  <a:cubicBezTo>
                    <a:pt x="217" y="2315"/>
                    <a:pt x="231" y="2313"/>
                    <a:pt x="240" y="2308"/>
                  </a:cubicBezTo>
                  <a:cubicBezTo>
                    <a:pt x="254" y="2301"/>
                    <a:pt x="261" y="2289"/>
                    <a:pt x="272" y="2279"/>
                  </a:cubicBezTo>
                  <a:cubicBezTo>
                    <a:pt x="272" y="2278"/>
                    <a:pt x="294" y="2258"/>
                    <a:pt x="285" y="2257"/>
                  </a:cubicBezTo>
                  <a:cubicBezTo>
                    <a:pt x="281" y="2256"/>
                    <a:pt x="276" y="2261"/>
                    <a:pt x="273" y="2256"/>
                  </a:cubicBezTo>
                  <a:cubicBezTo>
                    <a:pt x="269" y="2250"/>
                    <a:pt x="269" y="2242"/>
                    <a:pt x="268" y="2236"/>
                  </a:cubicBezTo>
                  <a:cubicBezTo>
                    <a:pt x="265" y="2219"/>
                    <a:pt x="264" y="2202"/>
                    <a:pt x="262" y="2184"/>
                  </a:cubicBezTo>
                  <a:cubicBezTo>
                    <a:pt x="262" y="2180"/>
                    <a:pt x="260" y="2178"/>
                    <a:pt x="258" y="2173"/>
                  </a:cubicBezTo>
                  <a:cubicBezTo>
                    <a:pt x="254" y="2164"/>
                    <a:pt x="259" y="2154"/>
                    <a:pt x="256" y="2145"/>
                  </a:cubicBezTo>
                  <a:cubicBezTo>
                    <a:pt x="253" y="2130"/>
                    <a:pt x="249" y="2117"/>
                    <a:pt x="249" y="2102"/>
                  </a:cubicBezTo>
                  <a:cubicBezTo>
                    <a:pt x="249" y="2097"/>
                    <a:pt x="248" y="2093"/>
                    <a:pt x="248" y="2088"/>
                  </a:cubicBezTo>
                  <a:cubicBezTo>
                    <a:pt x="248" y="2069"/>
                    <a:pt x="247" y="2051"/>
                    <a:pt x="246" y="2032"/>
                  </a:cubicBezTo>
                  <a:cubicBezTo>
                    <a:pt x="242" y="1966"/>
                    <a:pt x="239" y="1900"/>
                    <a:pt x="234" y="1833"/>
                  </a:cubicBezTo>
                  <a:cubicBezTo>
                    <a:pt x="229" y="1760"/>
                    <a:pt x="232" y="1687"/>
                    <a:pt x="229" y="1613"/>
                  </a:cubicBezTo>
                  <a:cubicBezTo>
                    <a:pt x="228" y="1593"/>
                    <a:pt x="227" y="1572"/>
                    <a:pt x="224" y="1552"/>
                  </a:cubicBezTo>
                  <a:cubicBezTo>
                    <a:pt x="220" y="1532"/>
                    <a:pt x="213" y="1513"/>
                    <a:pt x="209" y="1493"/>
                  </a:cubicBezTo>
                  <a:cubicBezTo>
                    <a:pt x="204" y="1469"/>
                    <a:pt x="200" y="1444"/>
                    <a:pt x="197" y="1419"/>
                  </a:cubicBezTo>
                  <a:cubicBezTo>
                    <a:pt x="196" y="1413"/>
                    <a:pt x="198" y="1399"/>
                    <a:pt x="191" y="1398"/>
                  </a:cubicBezTo>
                  <a:cubicBezTo>
                    <a:pt x="187" y="1397"/>
                    <a:pt x="185" y="1397"/>
                    <a:pt x="181" y="1398"/>
                  </a:cubicBezTo>
                  <a:cubicBezTo>
                    <a:pt x="177" y="1399"/>
                    <a:pt x="169" y="1396"/>
                    <a:pt x="165" y="1395"/>
                  </a:cubicBezTo>
                  <a:cubicBezTo>
                    <a:pt x="146" y="1389"/>
                    <a:pt x="130" y="1383"/>
                    <a:pt x="123" y="1364"/>
                  </a:cubicBezTo>
                  <a:cubicBezTo>
                    <a:pt x="118" y="1353"/>
                    <a:pt x="115" y="1342"/>
                    <a:pt x="111" y="1331"/>
                  </a:cubicBezTo>
                  <a:cubicBezTo>
                    <a:pt x="109" y="1324"/>
                    <a:pt x="102" y="1315"/>
                    <a:pt x="103" y="1307"/>
                  </a:cubicBezTo>
                  <a:cubicBezTo>
                    <a:pt x="105" y="1296"/>
                    <a:pt x="106" y="1285"/>
                    <a:pt x="105" y="1273"/>
                  </a:cubicBezTo>
                  <a:cubicBezTo>
                    <a:pt x="105" y="1269"/>
                    <a:pt x="102" y="1267"/>
                    <a:pt x="101" y="1263"/>
                  </a:cubicBezTo>
                  <a:cubicBezTo>
                    <a:pt x="101" y="1260"/>
                    <a:pt x="105" y="1260"/>
                    <a:pt x="104" y="1255"/>
                  </a:cubicBezTo>
                  <a:cubicBezTo>
                    <a:pt x="103" y="1250"/>
                    <a:pt x="102" y="1244"/>
                    <a:pt x="103" y="1238"/>
                  </a:cubicBezTo>
                  <a:cubicBezTo>
                    <a:pt x="104" y="1235"/>
                    <a:pt x="111" y="1228"/>
                    <a:pt x="108" y="1226"/>
                  </a:cubicBezTo>
                  <a:cubicBezTo>
                    <a:pt x="103" y="1223"/>
                    <a:pt x="97" y="1225"/>
                    <a:pt x="93" y="1219"/>
                  </a:cubicBezTo>
                  <a:cubicBezTo>
                    <a:pt x="89" y="1212"/>
                    <a:pt x="94" y="1207"/>
                    <a:pt x="96" y="1201"/>
                  </a:cubicBezTo>
                  <a:cubicBezTo>
                    <a:pt x="97" y="1198"/>
                    <a:pt x="93" y="1193"/>
                    <a:pt x="92" y="1190"/>
                  </a:cubicBezTo>
                  <a:cubicBezTo>
                    <a:pt x="92" y="1186"/>
                    <a:pt x="92" y="1183"/>
                    <a:pt x="92" y="1180"/>
                  </a:cubicBezTo>
                  <a:cubicBezTo>
                    <a:pt x="92" y="1174"/>
                    <a:pt x="93" y="1169"/>
                    <a:pt x="97" y="1165"/>
                  </a:cubicBezTo>
                  <a:cubicBezTo>
                    <a:pt x="106" y="1155"/>
                    <a:pt x="101" y="1145"/>
                    <a:pt x="99" y="1134"/>
                  </a:cubicBezTo>
                  <a:cubicBezTo>
                    <a:pt x="97" y="1123"/>
                    <a:pt x="93" y="1109"/>
                    <a:pt x="96" y="1099"/>
                  </a:cubicBezTo>
                  <a:cubicBezTo>
                    <a:pt x="98" y="1091"/>
                    <a:pt x="92" y="1081"/>
                    <a:pt x="92" y="1072"/>
                  </a:cubicBezTo>
                  <a:cubicBezTo>
                    <a:pt x="91" y="1064"/>
                    <a:pt x="93" y="1056"/>
                    <a:pt x="93" y="1047"/>
                  </a:cubicBezTo>
                  <a:cubicBezTo>
                    <a:pt x="94" y="1042"/>
                    <a:pt x="93" y="1037"/>
                    <a:pt x="93" y="1032"/>
                  </a:cubicBezTo>
                  <a:cubicBezTo>
                    <a:pt x="93" y="1022"/>
                    <a:pt x="94" y="1012"/>
                    <a:pt x="94" y="1002"/>
                  </a:cubicBezTo>
                  <a:cubicBezTo>
                    <a:pt x="95" y="979"/>
                    <a:pt x="93" y="956"/>
                    <a:pt x="96" y="933"/>
                  </a:cubicBezTo>
                  <a:cubicBezTo>
                    <a:pt x="98" y="908"/>
                    <a:pt x="103" y="882"/>
                    <a:pt x="105" y="857"/>
                  </a:cubicBezTo>
                  <a:cubicBezTo>
                    <a:pt x="107" y="837"/>
                    <a:pt x="108" y="817"/>
                    <a:pt x="110" y="797"/>
                  </a:cubicBezTo>
                  <a:cubicBezTo>
                    <a:pt x="114" y="759"/>
                    <a:pt x="117" y="721"/>
                    <a:pt x="122" y="684"/>
                  </a:cubicBezTo>
                  <a:cubicBezTo>
                    <a:pt x="127" y="645"/>
                    <a:pt x="133" y="605"/>
                    <a:pt x="139" y="566"/>
                  </a:cubicBezTo>
                  <a:cubicBezTo>
                    <a:pt x="142" y="551"/>
                    <a:pt x="146" y="537"/>
                    <a:pt x="150" y="522"/>
                  </a:cubicBezTo>
                  <a:cubicBezTo>
                    <a:pt x="155" y="500"/>
                    <a:pt x="165" y="479"/>
                    <a:pt x="185" y="466"/>
                  </a:cubicBezTo>
                  <a:cubicBezTo>
                    <a:pt x="204" y="453"/>
                    <a:pt x="227" y="452"/>
                    <a:pt x="246" y="440"/>
                  </a:cubicBezTo>
                  <a:cubicBezTo>
                    <a:pt x="262" y="432"/>
                    <a:pt x="277" y="422"/>
                    <a:pt x="293" y="414"/>
                  </a:cubicBezTo>
                  <a:cubicBezTo>
                    <a:pt x="305" y="409"/>
                    <a:pt x="312" y="399"/>
                    <a:pt x="323" y="392"/>
                  </a:cubicBezTo>
                  <a:cubicBezTo>
                    <a:pt x="327" y="390"/>
                    <a:pt x="331" y="390"/>
                    <a:pt x="335" y="388"/>
                  </a:cubicBezTo>
                  <a:cubicBezTo>
                    <a:pt x="341" y="386"/>
                    <a:pt x="346" y="383"/>
                    <a:pt x="350" y="380"/>
                  </a:cubicBezTo>
                  <a:cubicBezTo>
                    <a:pt x="359" y="374"/>
                    <a:pt x="357" y="363"/>
                    <a:pt x="357" y="354"/>
                  </a:cubicBezTo>
                  <a:cubicBezTo>
                    <a:pt x="357" y="344"/>
                    <a:pt x="357" y="333"/>
                    <a:pt x="357" y="323"/>
                  </a:cubicBezTo>
                  <a:cubicBezTo>
                    <a:pt x="357" y="318"/>
                    <a:pt x="357" y="314"/>
                    <a:pt x="358" y="309"/>
                  </a:cubicBezTo>
                  <a:cubicBezTo>
                    <a:pt x="358" y="303"/>
                    <a:pt x="355" y="299"/>
                    <a:pt x="352" y="294"/>
                  </a:cubicBezTo>
                  <a:cubicBezTo>
                    <a:pt x="347" y="285"/>
                    <a:pt x="346" y="275"/>
                    <a:pt x="346" y="264"/>
                  </a:cubicBezTo>
                  <a:cubicBezTo>
                    <a:pt x="346" y="259"/>
                    <a:pt x="347" y="252"/>
                    <a:pt x="346" y="247"/>
                  </a:cubicBezTo>
                  <a:cubicBezTo>
                    <a:pt x="345" y="243"/>
                    <a:pt x="343" y="244"/>
                    <a:pt x="339" y="244"/>
                  </a:cubicBezTo>
                  <a:cubicBezTo>
                    <a:pt x="327" y="243"/>
                    <a:pt x="322" y="234"/>
                    <a:pt x="318" y="223"/>
                  </a:cubicBezTo>
                  <a:cubicBezTo>
                    <a:pt x="315" y="210"/>
                    <a:pt x="317" y="195"/>
                    <a:pt x="319" y="182"/>
                  </a:cubicBezTo>
                  <a:cubicBezTo>
                    <a:pt x="320" y="178"/>
                    <a:pt x="320" y="170"/>
                    <a:pt x="325" y="167"/>
                  </a:cubicBezTo>
                  <a:cubicBezTo>
                    <a:pt x="328" y="166"/>
                    <a:pt x="334" y="169"/>
                    <a:pt x="333" y="164"/>
                  </a:cubicBezTo>
                  <a:cubicBezTo>
                    <a:pt x="329" y="155"/>
                    <a:pt x="334" y="144"/>
                    <a:pt x="330" y="135"/>
                  </a:cubicBezTo>
                  <a:cubicBezTo>
                    <a:pt x="326" y="127"/>
                    <a:pt x="331" y="109"/>
                    <a:pt x="334" y="101"/>
                  </a:cubicBezTo>
                  <a:cubicBezTo>
                    <a:pt x="336" y="97"/>
                    <a:pt x="339" y="96"/>
                    <a:pt x="340" y="93"/>
                  </a:cubicBezTo>
                  <a:cubicBezTo>
                    <a:pt x="342" y="90"/>
                    <a:pt x="342" y="87"/>
                    <a:pt x="343" y="84"/>
                  </a:cubicBezTo>
                  <a:cubicBezTo>
                    <a:pt x="346" y="79"/>
                    <a:pt x="351" y="75"/>
                    <a:pt x="355" y="72"/>
                  </a:cubicBezTo>
                  <a:cubicBezTo>
                    <a:pt x="357" y="70"/>
                    <a:pt x="358" y="67"/>
                    <a:pt x="361" y="65"/>
                  </a:cubicBezTo>
                  <a:cubicBezTo>
                    <a:pt x="365" y="62"/>
                    <a:pt x="369" y="60"/>
                    <a:pt x="374" y="57"/>
                  </a:cubicBezTo>
                  <a:cubicBezTo>
                    <a:pt x="377" y="56"/>
                    <a:pt x="381" y="55"/>
                    <a:pt x="384" y="54"/>
                  </a:cubicBezTo>
                  <a:cubicBezTo>
                    <a:pt x="386" y="53"/>
                    <a:pt x="388" y="51"/>
                    <a:pt x="390" y="50"/>
                  </a:cubicBezTo>
                  <a:cubicBezTo>
                    <a:pt x="396" y="49"/>
                    <a:pt x="400" y="43"/>
                    <a:pt x="405" y="43"/>
                  </a:cubicBezTo>
                  <a:cubicBezTo>
                    <a:pt x="409" y="43"/>
                    <a:pt x="411" y="45"/>
                    <a:pt x="414" y="44"/>
                  </a:cubicBezTo>
                  <a:cubicBezTo>
                    <a:pt x="417" y="44"/>
                    <a:pt x="419" y="42"/>
                    <a:pt x="421" y="41"/>
                  </a:cubicBezTo>
                  <a:cubicBezTo>
                    <a:pt x="427" y="41"/>
                    <a:pt x="435" y="40"/>
                    <a:pt x="441" y="40"/>
                  </a:cubicBezTo>
                  <a:cubicBezTo>
                    <a:pt x="445" y="40"/>
                    <a:pt x="449" y="43"/>
                    <a:pt x="453" y="43"/>
                  </a:cubicBezTo>
                  <a:cubicBezTo>
                    <a:pt x="455" y="43"/>
                    <a:pt x="458" y="43"/>
                    <a:pt x="460" y="43"/>
                  </a:cubicBezTo>
                  <a:cubicBezTo>
                    <a:pt x="465" y="45"/>
                    <a:pt x="470" y="49"/>
                    <a:pt x="475" y="47"/>
                  </a:cubicBezTo>
                  <a:cubicBezTo>
                    <a:pt x="486" y="45"/>
                    <a:pt x="497" y="57"/>
                    <a:pt x="505" y="64"/>
                  </a:cubicBezTo>
                  <a:cubicBezTo>
                    <a:pt x="510" y="68"/>
                    <a:pt x="512" y="72"/>
                    <a:pt x="518" y="75"/>
                  </a:cubicBezTo>
                  <a:cubicBezTo>
                    <a:pt x="524" y="78"/>
                    <a:pt x="524" y="83"/>
                    <a:pt x="527" y="88"/>
                  </a:cubicBezTo>
                  <a:cubicBezTo>
                    <a:pt x="531" y="97"/>
                    <a:pt x="538" y="106"/>
                    <a:pt x="539" y="116"/>
                  </a:cubicBezTo>
                  <a:cubicBezTo>
                    <a:pt x="541" y="126"/>
                    <a:pt x="537" y="135"/>
                    <a:pt x="540" y="146"/>
                  </a:cubicBezTo>
                  <a:cubicBezTo>
                    <a:pt x="542" y="154"/>
                    <a:pt x="539" y="161"/>
                    <a:pt x="538" y="168"/>
                  </a:cubicBezTo>
                  <a:cubicBezTo>
                    <a:pt x="538" y="170"/>
                    <a:pt x="535" y="181"/>
                    <a:pt x="538" y="180"/>
                  </a:cubicBezTo>
                  <a:cubicBezTo>
                    <a:pt x="563" y="174"/>
                    <a:pt x="550" y="230"/>
                    <a:pt x="545" y="240"/>
                  </a:cubicBezTo>
                  <a:cubicBezTo>
                    <a:pt x="540" y="251"/>
                    <a:pt x="539" y="259"/>
                    <a:pt x="525" y="256"/>
                  </a:cubicBezTo>
                  <a:cubicBezTo>
                    <a:pt x="520" y="255"/>
                    <a:pt x="520" y="254"/>
                    <a:pt x="520" y="260"/>
                  </a:cubicBezTo>
                  <a:cubicBezTo>
                    <a:pt x="520" y="267"/>
                    <a:pt x="519" y="274"/>
                    <a:pt x="518" y="281"/>
                  </a:cubicBezTo>
                  <a:cubicBezTo>
                    <a:pt x="517" y="292"/>
                    <a:pt x="515" y="303"/>
                    <a:pt x="508" y="312"/>
                  </a:cubicBezTo>
                  <a:cubicBezTo>
                    <a:pt x="501" y="319"/>
                    <a:pt x="502" y="325"/>
                    <a:pt x="503" y="334"/>
                  </a:cubicBezTo>
                  <a:cubicBezTo>
                    <a:pt x="504" y="344"/>
                    <a:pt x="504" y="354"/>
                    <a:pt x="504" y="363"/>
                  </a:cubicBezTo>
                  <a:cubicBezTo>
                    <a:pt x="504" y="372"/>
                    <a:pt x="509" y="376"/>
                    <a:pt x="519" y="379"/>
                  </a:cubicBezTo>
                  <a:cubicBezTo>
                    <a:pt x="527" y="382"/>
                    <a:pt x="532" y="384"/>
                    <a:pt x="538" y="391"/>
                  </a:cubicBezTo>
                  <a:cubicBezTo>
                    <a:pt x="544" y="397"/>
                    <a:pt x="552" y="401"/>
                    <a:pt x="560" y="404"/>
                  </a:cubicBezTo>
                  <a:cubicBezTo>
                    <a:pt x="578" y="413"/>
                    <a:pt x="595" y="424"/>
                    <a:pt x="613" y="432"/>
                  </a:cubicBezTo>
                  <a:cubicBezTo>
                    <a:pt x="636" y="443"/>
                    <a:pt x="661" y="445"/>
                    <a:pt x="681" y="463"/>
                  </a:cubicBezTo>
                  <a:cubicBezTo>
                    <a:pt x="696" y="476"/>
                    <a:pt x="702" y="493"/>
                    <a:pt x="707" y="512"/>
                  </a:cubicBezTo>
                  <a:cubicBezTo>
                    <a:pt x="712" y="532"/>
                    <a:pt x="717" y="553"/>
                    <a:pt x="721" y="573"/>
                  </a:cubicBezTo>
                  <a:cubicBezTo>
                    <a:pt x="734" y="630"/>
                    <a:pt x="746" y="687"/>
                    <a:pt x="751" y="746"/>
                  </a:cubicBezTo>
                  <a:cubicBezTo>
                    <a:pt x="753" y="772"/>
                    <a:pt x="752" y="799"/>
                    <a:pt x="751" y="825"/>
                  </a:cubicBezTo>
                  <a:cubicBezTo>
                    <a:pt x="751" y="850"/>
                    <a:pt x="755" y="874"/>
                    <a:pt x="756" y="899"/>
                  </a:cubicBezTo>
                  <a:cubicBezTo>
                    <a:pt x="756" y="912"/>
                    <a:pt x="755" y="925"/>
                    <a:pt x="757" y="938"/>
                  </a:cubicBezTo>
                  <a:cubicBezTo>
                    <a:pt x="759" y="949"/>
                    <a:pt x="762" y="959"/>
                    <a:pt x="763" y="969"/>
                  </a:cubicBezTo>
                  <a:cubicBezTo>
                    <a:pt x="766" y="992"/>
                    <a:pt x="759" y="1016"/>
                    <a:pt x="765" y="1038"/>
                  </a:cubicBezTo>
                  <a:cubicBezTo>
                    <a:pt x="769" y="1051"/>
                    <a:pt x="765" y="1062"/>
                    <a:pt x="765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997075" y="6635750"/>
            <a:ext cx="5591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Source: Google Touchpoints Consumer Survey January 2009. TNS Jan – Nov  2008 Media Spend</a:t>
            </a: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gray">
          <a:xfrm>
            <a:off x="2560638" y="5491162"/>
            <a:ext cx="179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13% Radio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gray">
          <a:xfrm>
            <a:off x="2324100" y="4211637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25% TV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2384425" y="4946650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12% Print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gray">
          <a:xfrm>
            <a:off x="2438400" y="2579687"/>
            <a:ext cx="17827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457200">
              <a:lnSpc>
                <a:spcPct val="85000"/>
              </a:lnSpc>
              <a:buClr>
                <a:srgbClr val="389CED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chemeClr val="accent1"/>
                </a:solidFill>
                <a:ea typeface="ＭＳ Ｐゴシック" charset="-128"/>
                <a:cs typeface="Arial Unicode MS" charset="0"/>
              </a:rPr>
              <a:t>41% Online</a:t>
            </a:r>
            <a:endParaRPr lang="en-GB" sz="1800">
              <a:solidFill>
                <a:srgbClr val="7D7D7D"/>
              </a:solidFill>
              <a:ea typeface="ＭＳ Ｐゴシック" charset="-128"/>
              <a:cs typeface="Arial Unicode MS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gray">
          <a:xfrm>
            <a:off x="2492375" y="5942012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9% Mobile</a:t>
            </a: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gray">
          <a:xfrm>
            <a:off x="2794000" y="1249362"/>
            <a:ext cx="3867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Hotel Consumer </a:t>
            </a:r>
            <a:br>
              <a:rPr lang="en-US" sz="1800" dirty="0">
                <a:ea typeface="ＭＳ Ｐゴシック" charset="-128"/>
                <a:cs typeface="ＭＳ Ｐゴシック" charset="-128"/>
              </a:rPr>
            </a:br>
            <a:r>
              <a:rPr lang="en-US" sz="1800" dirty="0">
                <a:ea typeface="ＭＳ Ｐゴシック" charset="-128"/>
                <a:cs typeface="ＭＳ Ｐゴシック" charset="-128"/>
              </a:rPr>
              <a:t>Media Consumption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-2147407448" y="886351"/>
            <a:ext cx="2147483647" cy="2147483647"/>
            <a:chOff x="2282" y="396"/>
            <a:chExt cx="7324031" cy="6286104"/>
          </a:xfrm>
        </p:grpSpPr>
        <p:pic>
          <p:nvPicPr>
            <p:cNvPr id="84" name="Object 10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86400" y="1524000"/>
              <a:ext cx="1839913" cy="4762500"/>
            </a:xfrm>
            <a:prstGeom prst="rect">
              <a:avLst/>
            </a:prstGeom>
            <a:noFill/>
          </p:spPr>
        </p:pic>
        <p:sp>
          <p:nvSpPr>
            <p:cNvPr id="85" name="Freeform 84"/>
            <p:cNvSpPr>
              <a:spLocks noEditPoints="1"/>
            </p:cNvSpPr>
            <p:nvPr/>
          </p:nvSpPr>
          <p:spPr bwMode="gray">
            <a:xfrm>
              <a:off x="2282" y="396"/>
              <a:ext cx="986" cy="2736"/>
            </a:xfrm>
            <a:custGeom>
              <a:avLst/>
              <a:gdLst>
                <a:gd name="T0" fmla="*/ 114151 w 858"/>
                <a:gd name="T1" fmla="*/ 102941 h 2414"/>
                <a:gd name="T2" fmla="*/ 113752 w 858"/>
                <a:gd name="T3" fmla="*/ 91889 h 2414"/>
                <a:gd name="T4" fmla="*/ 110510 w 858"/>
                <a:gd name="T5" fmla="*/ 75965 h 2414"/>
                <a:gd name="T6" fmla="*/ 107306 w 858"/>
                <a:gd name="T7" fmla="*/ 66716 h 2414"/>
                <a:gd name="T8" fmla="*/ 106930 w 858"/>
                <a:gd name="T9" fmla="*/ 86635 h 2414"/>
                <a:gd name="T10" fmla="*/ 111634 w 858"/>
                <a:gd name="T11" fmla="*/ 101946 h 2414"/>
                <a:gd name="T12" fmla="*/ 40369 w 858"/>
                <a:gd name="T13" fmla="*/ 67031 h 2414"/>
                <a:gd name="T14" fmla="*/ 37902 w 858"/>
                <a:gd name="T15" fmla="*/ 81008 h 2414"/>
                <a:gd name="T16" fmla="*/ 35465 w 858"/>
                <a:gd name="T17" fmla="*/ 91674 h 2414"/>
                <a:gd name="T18" fmla="*/ 30962 w 858"/>
                <a:gd name="T19" fmla="*/ 102657 h 2414"/>
                <a:gd name="T20" fmla="*/ 34846 w 858"/>
                <a:gd name="T21" fmla="*/ 94876 h 2414"/>
                <a:gd name="T22" fmla="*/ 38933 w 858"/>
                <a:gd name="T23" fmla="*/ 83091 h 2414"/>
                <a:gd name="T24" fmla="*/ 40308 w 858"/>
                <a:gd name="T25" fmla="*/ 70818 h 2414"/>
                <a:gd name="T26" fmla="*/ 29990 w 858"/>
                <a:gd name="T27" fmla="*/ 115006 h 2414"/>
                <a:gd name="T28" fmla="*/ 31400 w 858"/>
                <a:gd name="T29" fmla="*/ 119560 h 2414"/>
                <a:gd name="T30" fmla="*/ 113889 w 858"/>
                <a:gd name="T31" fmla="*/ 115972 h 2414"/>
                <a:gd name="T32" fmla="*/ 0 w 858"/>
                <a:gd name="T33" fmla="*/ 0 h 2414"/>
                <a:gd name="T34" fmla="*/ 131218 w 858"/>
                <a:gd name="T35" fmla="*/ 94791 h 2414"/>
                <a:gd name="T36" fmla="*/ 129006 w 858"/>
                <a:gd name="T37" fmla="*/ 102476 h 2414"/>
                <a:gd name="T38" fmla="*/ 129006 w 858"/>
                <a:gd name="T39" fmla="*/ 109012 h 2414"/>
                <a:gd name="T40" fmla="*/ 127368 w 858"/>
                <a:gd name="T41" fmla="*/ 117050 h 2414"/>
                <a:gd name="T42" fmla="*/ 118309 w 858"/>
                <a:gd name="T43" fmla="*/ 120936 h 2414"/>
                <a:gd name="T44" fmla="*/ 115114 w 858"/>
                <a:gd name="T45" fmla="*/ 152485 h 2414"/>
                <a:gd name="T46" fmla="*/ 116884 w 858"/>
                <a:gd name="T47" fmla="*/ 187407 h 2414"/>
                <a:gd name="T48" fmla="*/ 119970 w 858"/>
                <a:gd name="T49" fmla="*/ 203228 h 2414"/>
                <a:gd name="T50" fmla="*/ 117270 w 858"/>
                <a:gd name="T51" fmla="*/ 209218 h 2414"/>
                <a:gd name="T52" fmla="*/ 96848 w 858"/>
                <a:gd name="T53" fmla="*/ 206106 h 2414"/>
                <a:gd name="T54" fmla="*/ 97322 w 858"/>
                <a:gd name="T55" fmla="*/ 199990 h 2414"/>
                <a:gd name="T56" fmla="*/ 91220 w 858"/>
                <a:gd name="T57" fmla="*/ 174161 h 2414"/>
                <a:gd name="T58" fmla="*/ 81126 w 858"/>
                <a:gd name="T59" fmla="*/ 141030 h 2414"/>
                <a:gd name="T60" fmla="*/ 73243 w 858"/>
                <a:gd name="T61" fmla="*/ 117444 h 2414"/>
                <a:gd name="T62" fmla="*/ 69958 w 858"/>
                <a:gd name="T63" fmla="*/ 126331 h 2414"/>
                <a:gd name="T64" fmla="*/ 64757 w 858"/>
                <a:gd name="T65" fmla="*/ 156836 h 2414"/>
                <a:gd name="T66" fmla="*/ 70962 w 858"/>
                <a:gd name="T67" fmla="*/ 183926 h 2414"/>
                <a:gd name="T68" fmla="*/ 72252 w 858"/>
                <a:gd name="T69" fmla="*/ 198422 h 2414"/>
                <a:gd name="T70" fmla="*/ 73991 w 858"/>
                <a:gd name="T71" fmla="*/ 204596 h 2414"/>
                <a:gd name="T72" fmla="*/ 49035 w 858"/>
                <a:gd name="T73" fmla="*/ 208224 h 2414"/>
                <a:gd name="T74" fmla="*/ 36581 w 858"/>
                <a:gd name="T75" fmla="*/ 205129 h 2414"/>
                <a:gd name="T76" fmla="*/ 46018 w 858"/>
                <a:gd name="T77" fmla="*/ 197080 h 2414"/>
                <a:gd name="T78" fmla="*/ 42586 w 858"/>
                <a:gd name="T79" fmla="*/ 184024 h 2414"/>
                <a:gd name="T80" fmla="*/ 35798 w 858"/>
                <a:gd name="T81" fmla="*/ 131605 h 2414"/>
                <a:gd name="T82" fmla="*/ 21083 w 858"/>
                <a:gd name="T83" fmla="*/ 120169 h 2414"/>
                <a:gd name="T84" fmla="*/ 17908 w 858"/>
                <a:gd name="T85" fmla="*/ 110633 h 2414"/>
                <a:gd name="T86" fmla="*/ 15883 w 858"/>
                <a:gd name="T87" fmla="*/ 104871 h 2414"/>
                <a:gd name="T88" fmla="*/ 15883 w 858"/>
                <a:gd name="T89" fmla="*/ 94469 h 2414"/>
                <a:gd name="T90" fmla="*/ 18004 w 858"/>
                <a:gd name="T91" fmla="*/ 75485 h 2414"/>
                <a:gd name="T92" fmla="*/ 31832 w 858"/>
                <a:gd name="T93" fmla="*/ 41108 h 2414"/>
                <a:gd name="T94" fmla="*/ 60024 w 858"/>
                <a:gd name="T95" fmla="*/ 33478 h 2414"/>
                <a:gd name="T96" fmla="*/ 59298 w 858"/>
                <a:gd name="T97" fmla="*/ 23210 h 2414"/>
                <a:gd name="T98" fmla="*/ 55802 w 858"/>
                <a:gd name="T99" fmla="*/ 14733 h 2414"/>
                <a:gd name="T100" fmla="*/ 58951 w 858"/>
                <a:gd name="T101" fmla="*/ 7408 h 2414"/>
                <a:gd name="T102" fmla="*/ 66932 w 858"/>
                <a:gd name="T103" fmla="*/ 4446 h 2414"/>
                <a:gd name="T104" fmla="*/ 77853 w 858"/>
                <a:gd name="T105" fmla="*/ 3770 h 2414"/>
                <a:gd name="T106" fmla="*/ 90418 w 858"/>
                <a:gd name="T107" fmla="*/ 7687 h 2414"/>
                <a:gd name="T108" fmla="*/ 93376 w 858"/>
                <a:gd name="T109" fmla="*/ 21127 h 2414"/>
                <a:gd name="T110" fmla="*/ 86239 w 858"/>
                <a:gd name="T111" fmla="*/ 29396 h 2414"/>
                <a:gd name="T112" fmla="*/ 105064 w 858"/>
                <a:gd name="T113" fmla="*/ 38118 h 2414"/>
                <a:gd name="T114" fmla="*/ 128857 w 858"/>
                <a:gd name="T115" fmla="*/ 72603 h 2414"/>
                <a:gd name="T116" fmla="*/ 131218 w 858"/>
                <a:gd name="T117" fmla="*/ 94791 h 2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2414"/>
                <a:gd name="T179" fmla="*/ 858 w 858"/>
                <a:gd name="T180" fmla="*/ 2414 h 2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2414">
                  <a:moveTo>
                    <a:pt x="660" y="1207"/>
                  </a:moveTo>
                  <a:cubicBezTo>
                    <a:pt x="660" y="1207"/>
                    <a:pt x="666" y="1203"/>
                    <a:pt x="667" y="1201"/>
                  </a:cubicBezTo>
                  <a:cubicBezTo>
                    <a:pt x="669" y="1198"/>
                    <a:pt x="671" y="1194"/>
                    <a:pt x="672" y="1190"/>
                  </a:cubicBezTo>
                  <a:cubicBezTo>
                    <a:pt x="673" y="1187"/>
                    <a:pt x="669" y="1184"/>
                    <a:pt x="667" y="1182"/>
                  </a:cubicBezTo>
                  <a:cubicBezTo>
                    <a:pt x="663" y="1176"/>
                    <a:pt x="663" y="1174"/>
                    <a:pt x="665" y="1167"/>
                  </a:cubicBezTo>
                  <a:cubicBezTo>
                    <a:pt x="667" y="1162"/>
                    <a:pt x="665" y="1155"/>
                    <a:pt x="665" y="1149"/>
                  </a:cubicBezTo>
                  <a:cubicBezTo>
                    <a:pt x="665" y="1143"/>
                    <a:pt x="667" y="1137"/>
                    <a:pt x="667" y="1130"/>
                  </a:cubicBezTo>
                  <a:cubicBezTo>
                    <a:pt x="669" y="1121"/>
                    <a:pt x="663" y="1112"/>
                    <a:pt x="664" y="1102"/>
                  </a:cubicBezTo>
                  <a:cubicBezTo>
                    <a:pt x="666" y="1093"/>
                    <a:pt x="668" y="1087"/>
                    <a:pt x="666" y="1078"/>
                  </a:cubicBezTo>
                  <a:cubicBezTo>
                    <a:pt x="664" y="1067"/>
                    <a:pt x="664" y="1055"/>
                    <a:pt x="662" y="1043"/>
                  </a:cubicBezTo>
                  <a:cubicBezTo>
                    <a:pt x="661" y="1029"/>
                    <a:pt x="655" y="1018"/>
                    <a:pt x="655" y="1004"/>
                  </a:cubicBezTo>
                  <a:cubicBezTo>
                    <a:pt x="654" y="992"/>
                    <a:pt x="655" y="976"/>
                    <a:pt x="651" y="965"/>
                  </a:cubicBezTo>
                  <a:cubicBezTo>
                    <a:pt x="648" y="956"/>
                    <a:pt x="647" y="948"/>
                    <a:pt x="646" y="939"/>
                  </a:cubicBezTo>
                  <a:cubicBezTo>
                    <a:pt x="644" y="927"/>
                    <a:pt x="642" y="914"/>
                    <a:pt x="643" y="902"/>
                  </a:cubicBezTo>
                  <a:cubicBezTo>
                    <a:pt x="643" y="888"/>
                    <a:pt x="645" y="876"/>
                    <a:pt x="644" y="862"/>
                  </a:cubicBezTo>
                  <a:cubicBezTo>
                    <a:pt x="642" y="850"/>
                    <a:pt x="644" y="839"/>
                    <a:pt x="642" y="827"/>
                  </a:cubicBezTo>
                  <a:cubicBezTo>
                    <a:pt x="640" y="818"/>
                    <a:pt x="639" y="809"/>
                    <a:pt x="639" y="800"/>
                  </a:cubicBezTo>
                  <a:cubicBezTo>
                    <a:pt x="638" y="789"/>
                    <a:pt x="638" y="779"/>
                    <a:pt x="635" y="769"/>
                  </a:cubicBezTo>
                  <a:cubicBezTo>
                    <a:pt x="634" y="767"/>
                    <a:pt x="626" y="750"/>
                    <a:pt x="627" y="749"/>
                  </a:cubicBezTo>
                  <a:cubicBezTo>
                    <a:pt x="626" y="750"/>
                    <a:pt x="626" y="755"/>
                    <a:pt x="626" y="757"/>
                  </a:cubicBezTo>
                  <a:cubicBezTo>
                    <a:pt x="626" y="762"/>
                    <a:pt x="625" y="768"/>
                    <a:pt x="624" y="773"/>
                  </a:cubicBezTo>
                  <a:cubicBezTo>
                    <a:pt x="623" y="781"/>
                    <a:pt x="623" y="790"/>
                    <a:pt x="623" y="798"/>
                  </a:cubicBezTo>
                  <a:cubicBezTo>
                    <a:pt x="622" y="818"/>
                    <a:pt x="623" y="837"/>
                    <a:pt x="623" y="857"/>
                  </a:cubicBezTo>
                  <a:cubicBezTo>
                    <a:pt x="623" y="880"/>
                    <a:pt x="622" y="903"/>
                    <a:pt x="622" y="925"/>
                  </a:cubicBezTo>
                  <a:cubicBezTo>
                    <a:pt x="622" y="944"/>
                    <a:pt x="624" y="964"/>
                    <a:pt x="624" y="983"/>
                  </a:cubicBezTo>
                  <a:cubicBezTo>
                    <a:pt x="623" y="1009"/>
                    <a:pt x="632" y="1034"/>
                    <a:pt x="635" y="1060"/>
                  </a:cubicBezTo>
                  <a:cubicBezTo>
                    <a:pt x="638" y="1082"/>
                    <a:pt x="644" y="1102"/>
                    <a:pt x="650" y="1123"/>
                  </a:cubicBezTo>
                  <a:cubicBezTo>
                    <a:pt x="651" y="1127"/>
                    <a:pt x="653" y="1125"/>
                    <a:pt x="656" y="1128"/>
                  </a:cubicBezTo>
                  <a:cubicBezTo>
                    <a:pt x="660" y="1133"/>
                    <a:pt x="654" y="1135"/>
                    <a:pt x="652" y="1137"/>
                  </a:cubicBezTo>
                  <a:cubicBezTo>
                    <a:pt x="646" y="1143"/>
                    <a:pt x="650" y="1149"/>
                    <a:pt x="651" y="1156"/>
                  </a:cubicBezTo>
                  <a:cubicBezTo>
                    <a:pt x="653" y="1173"/>
                    <a:pt x="656" y="1192"/>
                    <a:pt x="654" y="1209"/>
                  </a:cubicBezTo>
                  <a:cubicBezTo>
                    <a:pt x="654" y="1211"/>
                    <a:pt x="653" y="1220"/>
                    <a:pt x="657" y="1217"/>
                  </a:cubicBezTo>
                  <a:cubicBezTo>
                    <a:pt x="661" y="1213"/>
                    <a:pt x="660" y="1211"/>
                    <a:pt x="660" y="1207"/>
                  </a:cubicBezTo>
                  <a:close/>
                  <a:moveTo>
                    <a:pt x="236" y="772"/>
                  </a:moveTo>
                  <a:cubicBezTo>
                    <a:pt x="236" y="771"/>
                    <a:pt x="236" y="761"/>
                    <a:pt x="236" y="760"/>
                  </a:cubicBezTo>
                  <a:cubicBezTo>
                    <a:pt x="234" y="762"/>
                    <a:pt x="233" y="771"/>
                    <a:pt x="233" y="773"/>
                  </a:cubicBezTo>
                  <a:cubicBezTo>
                    <a:pt x="231" y="783"/>
                    <a:pt x="229" y="793"/>
                    <a:pt x="226" y="804"/>
                  </a:cubicBezTo>
                  <a:cubicBezTo>
                    <a:pt x="222" y="824"/>
                    <a:pt x="226" y="845"/>
                    <a:pt x="220" y="865"/>
                  </a:cubicBezTo>
                  <a:cubicBezTo>
                    <a:pt x="218" y="872"/>
                    <a:pt x="221" y="882"/>
                    <a:pt x="222" y="889"/>
                  </a:cubicBezTo>
                  <a:cubicBezTo>
                    <a:pt x="222" y="900"/>
                    <a:pt x="224" y="908"/>
                    <a:pt x="221" y="919"/>
                  </a:cubicBezTo>
                  <a:cubicBezTo>
                    <a:pt x="218" y="928"/>
                    <a:pt x="213" y="937"/>
                    <a:pt x="215" y="946"/>
                  </a:cubicBezTo>
                  <a:cubicBezTo>
                    <a:pt x="219" y="958"/>
                    <a:pt x="215" y="964"/>
                    <a:pt x="213" y="976"/>
                  </a:cubicBezTo>
                  <a:cubicBezTo>
                    <a:pt x="211" y="987"/>
                    <a:pt x="212" y="998"/>
                    <a:pt x="210" y="1009"/>
                  </a:cubicBezTo>
                  <a:cubicBezTo>
                    <a:pt x="209" y="1013"/>
                    <a:pt x="207" y="1017"/>
                    <a:pt x="206" y="1022"/>
                  </a:cubicBezTo>
                  <a:cubicBezTo>
                    <a:pt x="204" y="1028"/>
                    <a:pt x="206" y="1034"/>
                    <a:pt x="206" y="1040"/>
                  </a:cubicBezTo>
                  <a:cubicBezTo>
                    <a:pt x="207" y="1048"/>
                    <a:pt x="201" y="1058"/>
                    <a:pt x="199" y="1066"/>
                  </a:cubicBezTo>
                  <a:cubicBezTo>
                    <a:pt x="197" y="1074"/>
                    <a:pt x="195" y="1082"/>
                    <a:pt x="193" y="1090"/>
                  </a:cubicBezTo>
                  <a:cubicBezTo>
                    <a:pt x="189" y="1105"/>
                    <a:pt x="187" y="1120"/>
                    <a:pt x="181" y="1135"/>
                  </a:cubicBezTo>
                  <a:cubicBezTo>
                    <a:pt x="180" y="1139"/>
                    <a:pt x="182" y="1144"/>
                    <a:pt x="182" y="1148"/>
                  </a:cubicBezTo>
                  <a:cubicBezTo>
                    <a:pt x="181" y="1154"/>
                    <a:pt x="180" y="1159"/>
                    <a:pt x="180" y="1165"/>
                  </a:cubicBezTo>
                  <a:cubicBezTo>
                    <a:pt x="180" y="1168"/>
                    <a:pt x="185" y="1182"/>
                    <a:pt x="188" y="1182"/>
                  </a:cubicBezTo>
                  <a:cubicBezTo>
                    <a:pt x="190" y="1181"/>
                    <a:pt x="192" y="1160"/>
                    <a:pt x="192" y="1158"/>
                  </a:cubicBezTo>
                  <a:cubicBezTo>
                    <a:pt x="193" y="1153"/>
                    <a:pt x="197" y="1139"/>
                    <a:pt x="193" y="1135"/>
                  </a:cubicBezTo>
                  <a:cubicBezTo>
                    <a:pt x="185" y="1130"/>
                    <a:pt x="193" y="1127"/>
                    <a:pt x="195" y="1120"/>
                  </a:cubicBezTo>
                  <a:cubicBezTo>
                    <a:pt x="197" y="1105"/>
                    <a:pt x="199" y="1090"/>
                    <a:pt x="203" y="1076"/>
                  </a:cubicBezTo>
                  <a:cubicBezTo>
                    <a:pt x="205" y="1069"/>
                    <a:pt x="209" y="1063"/>
                    <a:pt x="211" y="1056"/>
                  </a:cubicBezTo>
                  <a:cubicBezTo>
                    <a:pt x="212" y="1047"/>
                    <a:pt x="214" y="1039"/>
                    <a:pt x="217" y="1031"/>
                  </a:cubicBezTo>
                  <a:cubicBezTo>
                    <a:pt x="220" y="1020"/>
                    <a:pt x="226" y="1009"/>
                    <a:pt x="228" y="998"/>
                  </a:cubicBezTo>
                  <a:cubicBezTo>
                    <a:pt x="231" y="988"/>
                    <a:pt x="224" y="980"/>
                    <a:pt x="224" y="971"/>
                  </a:cubicBezTo>
                  <a:cubicBezTo>
                    <a:pt x="223" y="962"/>
                    <a:pt x="226" y="953"/>
                    <a:pt x="227" y="944"/>
                  </a:cubicBezTo>
                  <a:cubicBezTo>
                    <a:pt x="228" y="933"/>
                    <a:pt x="228" y="922"/>
                    <a:pt x="228" y="912"/>
                  </a:cubicBezTo>
                  <a:cubicBezTo>
                    <a:pt x="229" y="902"/>
                    <a:pt x="233" y="893"/>
                    <a:pt x="234" y="884"/>
                  </a:cubicBezTo>
                  <a:cubicBezTo>
                    <a:pt x="236" y="876"/>
                    <a:pt x="235" y="868"/>
                    <a:pt x="234" y="861"/>
                  </a:cubicBezTo>
                  <a:cubicBezTo>
                    <a:pt x="232" y="850"/>
                    <a:pt x="230" y="840"/>
                    <a:pt x="231" y="830"/>
                  </a:cubicBezTo>
                  <a:cubicBezTo>
                    <a:pt x="232" y="821"/>
                    <a:pt x="235" y="812"/>
                    <a:pt x="235" y="804"/>
                  </a:cubicBezTo>
                  <a:cubicBezTo>
                    <a:pt x="236" y="796"/>
                    <a:pt x="239" y="789"/>
                    <a:pt x="237" y="782"/>
                  </a:cubicBezTo>
                  <a:cubicBezTo>
                    <a:pt x="237" y="778"/>
                    <a:pt x="236" y="776"/>
                    <a:pt x="236" y="772"/>
                  </a:cubicBezTo>
                  <a:close/>
                  <a:moveTo>
                    <a:pt x="185" y="1323"/>
                  </a:moveTo>
                  <a:cubicBezTo>
                    <a:pt x="185" y="1318"/>
                    <a:pt x="187" y="1307"/>
                    <a:pt x="184" y="1302"/>
                  </a:cubicBezTo>
                  <a:cubicBezTo>
                    <a:pt x="183" y="1300"/>
                    <a:pt x="176" y="1305"/>
                    <a:pt x="175" y="1305"/>
                  </a:cubicBezTo>
                  <a:cubicBezTo>
                    <a:pt x="168" y="1306"/>
                    <a:pt x="169" y="1312"/>
                    <a:pt x="170" y="1318"/>
                  </a:cubicBezTo>
                  <a:cubicBezTo>
                    <a:pt x="170" y="1321"/>
                    <a:pt x="173" y="1326"/>
                    <a:pt x="172" y="1330"/>
                  </a:cubicBezTo>
                  <a:cubicBezTo>
                    <a:pt x="171" y="1331"/>
                    <a:pt x="169" y="1332"/>
                    <a:pt x="171" y="1334"/>
                  </a:cubicBezTo>
                  <a:cubicBezTo>
                    <a:pt x="174" y="1341"/>
                    <a:pt x="174" y="1350"/>
                    <a:pt x="175" y="1358"/>
                  </a:cubicBezTo>
                  <a:cubicBezTo>
                    <a:pt x="176" y="1363"/>
                    <a:pt x="180" y="1359"/>
                    <a:pt x="184" y="1358"/>
                  </a:cubicBezTo>
                  <a:cubicBezTo>
                    <a:pt x="191" y="1356"/>
                    <a:pt x="188" y="1353"/>
                    <a:pt x="187" y="1347"/>
                  </a:cubicBezTo>
                  <a:cubicBezTo>
                    <a:pt x="186" y="1339"/>
                    <a:pt x="186" y="1331"/>
                    <a:pt x="185" y="1323"/>
                  </a:cubicBezTo>
                  <a:close/>
                  <a:moveTo>
                    <a:pt x="664" y="1282"/>
                  </a:moveTo>
                  <a:cubicBezTo>
                    <a:pt x="658" y="1284"/>
                    <a:pt x="660" y="1297"/>
                    <a:pt x="661" y="1301"/>
                  </a:cubicBezTo>
                  <a:cubicBezTo>
                    <a:pt x="661" y="1306"/>
                    <a:pt x="663" y="1311"/>
                    <a:pt x="664" y="1316"/>
                  </a:cubicBezTo>
                  <a:cubicBezTo>
                    <a:pt x="665" y="1319"/>
                    <a:pt x="665" y="1328"/>
                    <a:pt x="668" y="1330"/>
                  </a:cubicBezTo>
                  <a:cubicBezTo>
                    <a:pt x="667" y="1329"/>
                    <a:pt x="672" y="1313"/>
                    <a:pt x="672" y="1311"/>
                  </a:cubicBezTo>
                  <a:cubicBezTo>
                    <a:pt x="672" y="1305"/>
                    <a:pt x="669" y="1299"/>
                    <a:pt x="673" y="1292"/>
                  </a:cubicBezTo>
                  <a:cubicBezTo>
                    <a:pt x="674" y="1289"/>
                    <a:pt x="666" y="1281"/>
                    <a:pt x="664" y="1282"/>
                  </a:cubicBezTo>
                  <a:close/>
                  <a:moveTo>
                    <a:pt x="0" y="0"/>
                  </a:moveTo>
                  <a:cubicBezTo>
                    <a:pt x="0" y="2414"/>
                    <a:pt x="0" y="2414"/>
                    <a:pt x="0" y="2414"/>
                  </a:cubicBezTo>
                  <a:cubicBezTo>
                    <a:pt x="858" y="2414"/>
                    <a:pt x="858" y="2414"/>
                    <a:pt x="858" y="2414"/>
                  </a:cubicBezTo>
                  <a:cubicBezTo>
                    <a:pt x="858" y="0"/>
                    <a:pt x="858" y="0"/>
                    <a:pt x="858" y="0"/>
                  </a:cubicBezTo>
                  <a:lnTo>
                    <a:pt x="0" y="0"/>
                  </a:lnTo>
                  <a:close/>
                  <a:moveTo>
                    <a:pt x="765" y="1075"/>
                  </a:moveTo>
                  <a:cubicBezTo>
                    <a:pt x="765" y="1081"/>
                    <a:pt x="765" y="1086"/>
                    <a:pt x="764" y="1092"/>
                  </a:cubicBezTo>
                  <a:cubicBezTo>
                    <a:pt x="763" y="1098"/>
                    <a:pt x="759" y="1102"/>
                    <a:pt x="756" y="1108"/>
                  </a:cubicBezTo>
                  <a:cubicBezTo>
                    <a:pt x="753" y="1116"/>
                    <a:pt x="759" y="1122"/>
                    <a:pt x="760" y="1129"/>
                  </a:cubicBezTo>
                  <a:cubicBezTo>
                    <a:pt x="762" y="1136"/>
                    <a:pt x="760" y="1143"/>
                    <a:pt x="758" y="1149"/>
                  </a:cubicBezTo>
                  <a:cubicBezTo>
                    <a:pt x="756" y="1152"/>
                    <a:pt x="750" y="1159"/>
                    <a:pt x="752" y="1163"/>
                  </a:cubicBezTo>
                  <a:cubicBezTo>
                    <a:pt x="754" y="1167"/>
                    <a:pt x="756" y="1167"/>
                    <a:pt x="757" y="1171"/>
                  </a:cubicBezTo>
                  <a:cubicBezTo>
                    <a:pt x="759" y="1178"/>
                    <a:pt x="760" y="1190"/>
                    <a:pt x="756" y="1196"/>
                  </a:cubicBezTo>
                  <a:cubicBezTo>
                    <a:pt x="753" y="1200"/>
                    <a:pt x="748" y="1198"/>
                    <a:pt x="752" y="1204"/>
                  </a:cubicBezTo>
                  <a:cubicBezTo>
                    <a:pt x="755" y="1207"/>
                    <a:pt x="755" y="1213"/>
                    <a:pt x="756" y="1218"/>
                  </a:cubicBezTo>
                  <a:cubicBezTo>
                    <a:pt x="756" y="1225"/>
                    <a:pt x="753" y="1229"/>
                    <a:pt x="752" y="1236"/>
                  </a:cubicBezTo>
                  <a:cubicBezTo>
                    <a:pt x="752" y="1239"/>
                    <a:pt x="754" y="1240"/>
                    <a:pt x="754" y="1243"/>
                  </a:cubicBezTo>
                  <a:cubicBezTo>
                    <a:pt x="755" y="1245"/>
                    <a:pt x="752" y="1247"/>
                    <a:pt x="750" y="1247"/>
                  </a:cubicBezTo>
                  <a:cubicBezTo>
                    <a:pt x="748" y="1247"/>
                    <a:pt x="750" y="1258"/>
                    <a:pt x="750" y="1260"/>
                  </a:cubicBezTo>
                  <a:cubicBezTo>
                    <a:pt x="750" y="1272"/>
                    <a:pt x="752" y="1287"/>
                    <a:pt x="749" y="1298"/>
                  </a:cubicBezTo>
                  <a:cubicBezTo>
                    <a:pt x="746" y="1308"/>
                    <a:pt x="745" y="1318"/>
                    <a:pt x="743" y="1328"/>
                  </a:cubicBezTo>
                  <a:cubicBezTo>
                    <a:pt x="741" y="1333"/>
                    <a:pt x="740" y="1340"/>
                    <a:pt x="734" y="1342"/>
                  </a:cubicBezTo>
                  <a:cubicBezTo>
                    <a:pt x="730" y="1344"/>
                    <a:pt x="728" y="1345"/>
                    <a:pt x="726" y="1349"/>
                  </a:cubicBezTo>
                  <a:cubicBezTo>
                    <a:pt x="725" y="1354"/>
                    <a:pt x="724" y="1358"/>
                    <a:pt x="718" y="1359"/>
                  </a:cubicBezTo>
                  <a:cubicBezTo>
                    <a:pt x="713" y="1359"/>
                    <a:pt x="711" y="1361"/>
                    <a:pt x="708" y="1364"/>
                  </a:cubicBezTo>
                  <a:cubicBezTo>
                    <a:pt x="704" y="1368"/>
                    <a:pt x="696" y="1369"/>
                    <a:pt x="690" y="1372"/>
                  </a:cubicBezTo>
                  <a:cubicBezTo>
                    <a:pt x="686" y="1375"/>
                    <a:pt x="681" y="1376"/>
                    <a:pt x="677" y="1378"/>
                  </a:cubicBezTo>
                  <a:cubicBezTo>
                    <a:pt x="672" y="1381"/>
                    <a:pt x="673" y="1392"/>
                    <a:pt x="673" y="1397"/>
                  </a:cubicBezTo>
                  <a:cubicBezTo>
                    <a:pt x="673" y="1452"/>
                    <a:pt x="685" y="1505"/>
                    <a:pt x="681" y="1560"/>
                  </a:cubicBezTo>
                  <a:cubicBezTo>
                    <a:pt x="678" y="1593"/>
                    <a:pt x="673" y="1626"/>
                    <a:pt x="673" y="1659"/>
                  </a:cubicBezTo>
                  <a:cubicBezTo>
                    <a:pt x="672" y="1682"/>
                    <a:pt x="668" y="1706"/>
                    <a:pt x="671" y="1729"/>
                  </a:cubicBezTo>
                  <a:cubicBezTo>
                    <a:pt x="674" y="1751"/>
                    <a:pt x="673" y="1772"/>
                    <a:pt x="675" y="1794"/>
                  </a:cubicBezTo>
                  <a:cubicBezTo>
                    <a:pt x="676" y="1813"/>
                    <a:pt x="679" y="1832"/>
                    <a:pt x="680" y="1850"/>
                  </a:cubicBezTo>
                  <a:cubicBezTo>
                    <a:pt x="684" y="1891"/>
                    <a:pt x="685" y="1931"/>
                    <a:pt x="685" y="1972"/>
                  </a:cubicBezTo>
                  <a:cubicBezTo>
                    <a:pt x="686" y="2009"/>
                    <a:pt x="687" y="2046"/>
                    <a:pt x="687" y="2083"/>
                  </a:cubicBezTo>
                  <a:cubicBezTo>
                    <a:pt x="686" y="2097"/>
                    <a:pt x="688" y="2114"/>
                    <a:pt x="682" y="2127"/>
                  </a:cubicBezTo>
                  <a:cubicBezTo>
                    <a:pt x="673" y="2146"/>
                    <a:pt x="681" y="2172"/>
                    <a:pt x="683" y="2192"/>
                  </a:cubicBezTo>
                  <a:cubicBezTo>
                    <a:pt x="684" y="2203"/>
                    <a:pt x="685" y="2214"/>
                    <a:pt x="687" y="2224"/>
                  </a:cubicBezTo>
                  <a:cubicBezTo>
                    <a:pt x="689" y="2236"/>
                    <a:pt x="693" y="2248"/>
                    <a:pt x="686" y="2259"/>
                  </a:cubicBezTo>
                  <a:cubicBezTo>
                    <a:pt x="680" y="2268"/>
                    <a:pt x="679" y="2268"/>
                    <a:pt x="683" y="2278"/>
                  </a:cubicBezTo>
                  <a:cubicBezTo>
                    <a:pt x="686" y="2289"/>
                    <a:pt x="695" y="2295"/>
                    <a:pt x="700" y="2305"/>
                  </a:cubicBezTo>
                  <a:cubicBezTo>
                    <a:pt x="704" y="2315"/>
                    <a:pt x="714" y="2323"/>
                    <a:pt x="718" y="2333"/>
                  </a:cubicBezTo>
                  <a:cubicBezTo>
                    <a:pt x="719" y="2338"/>
                    <a:pt x="719" y="2344"/>
                    <a:pt x="719" y="2349"/>
                  </a:cubicBezTo>
                  <a:cubicBezTo>
                    <a:pt x="719" y="2353"/>
                    <a:pt x="720" y="2352"/>
                    <a:pt x="723" y="2354"/>
                  </a:cubicBezTo>
                  <a:cubicBezTo>
                    <a:pt x="729" y="2359"/>
                    <a:pt x="734" y="2371"/>
                    <a:pt x="723" y="2371"/>
                  </a:cubicBezTo>
                  <a:cubicBezTo>
                    <a:pt x="709" y="2371"/>
                    <a:pt x="696" y="2373"/>
                    <a:pt x="683" y="2374"/>
                  </a:cubicBezTo>
                  <a:cubicBezTo>
                    <a:pt x="661" y="2375"/>
                    <a:pt x="639" y="2374"/>
                    <a:pt x="618" y="2370"/>
                  </a:cubicBezTo>
                  <a:cubicBezTo>
                    <a:pt x="608" y="2369"/>
                    <a:pt x="594" y="2369"/>
                    <a:pt x="586" y="2363"/>
                  </a:cubicBezTo>
                  <a:cubicBezTo>
                    <a:pt x="577" y="2357"/>
                    <a:pt x="590" y="2345"/>
                    <a:pt x="587" y="2342"/>
                  </a:cubicBezTo>
                  <a:cubicBezTo>
                    <a:pt x="586" y="2341"/>
                    <a:pt x="580" y="2345"/>
                    <a:pt x="578" y="2344"/>
                  </a:cubicBezTo>
                  <a:cubicBezTo>
                    <a:pt x="573" y="2343"/>
                    <a:pt x="569" y="2340"/>
                    <a:pt x="565" y="2338"/>
                  </a:cubicBezTo>
                  <a:cubicBezTo>
                    <a:pt x="557" y="2335"/>
                    <a:pt x="556" y="2329"/>
                    <a:pt x="557" y="2322"/>
                  </a:cubicBezTo>
                  <a:cubicBezTo>
                    <a:pt x="557" y="2314"/>
                    <a:pt x="557" y="2306"/>
                    <a:pt x="558" y="2299"/>
                  </a:cubicBezTo>
                  <a:cubicBezTo>
                    <a:pt x="558" y="2296"/>
                    <a:pt x="558" y="2288"/>
                    <a:pt x="560" y="2286"/>
                  </a:cubicBezTo>
                  <a:cubicBezTo>
                    <a:pt x="562" y="2285"/>
                    <a:pt x="566" y="2286"/>
                    <a:pt x="566" y="2283"/>
                  </a:cubicBezTo>
                  <a:cubicBezTo>
                    <a:pt x="567" y="2278"/>
                    <a:pt x="566" y="2274"/>
                    <a:pt x="567" y="2270"/>
                  </a:cubicBezTo>
                  <a:cubicBezTo>
                    <a:pt x="568" y="2263"/>
                    <a:pt x="561" y="2258"/>
                    <a:pt x="561" y="2250"/>
                  </a:cubicBezTo>
                  <a:cubicBezTo>
                    <a:pt x="560" y="2241"/>
                    <a:pt x="561" y="2232"/>
                    <a:pt x="560" y="2223"/>
                  </a:cubicBezTo>
                  <a:cubicBezTo>
                    <a:pt x="557" y="2203"/>
                    <a:pt x="549" y="2184"/>
                    <a:pt x="548" y="2164"/>
                  </a:cubicBezTo>
                  <a:cubicBezTo>
                    <a:pt x="546" y="2136"/>
                    <a:pt x="547" y="2107"/>
                    <a:pt x="544" y="2079"/>
                  </a:cubicBezTo>
                  <a:cubicBezTo>
                    <a:pt x="540" y="2044"/>
                    <a:pt x="536" y="2010"/>
                    <a:pt x="532" y="1976"/>
                  </a:cubicBezTo>
                  <a:cubicBezTo>
                    <a:pt x="529" y="1941"/>
                    <a:pt x="525" y="1907"/>
                    <a:pt x="522" y="1872"/>
                  </a:cubicBezTo>
                  <a:cubicBezTo>
                    <a:pt x="519" y="1840"/>
                    <a:pt x="518" y="1808"/>
                    <a:pt x="513" y="1776"/>
                  </a:cubicBezTo>
                  <a:cubicBezTo>
                    <a:pt x="511" y="1755"/>
                    <a:pt x="507" y="1735"/>
                    <a:pt x="504" y="1714"/>
                  </a:cubicBezTo>
                  <a:cubicBezTo>
                    <a:pt x="500" y="1692"/>
                    <a:pt x="493" y="1673"/>
                    <a:pt x="485" y="1653"/>
                  </a:cubicBezTo>
                  <a:cubicBezTo>
                    <a:pt x="479" y="1637"/>
                    <a:pt x="477" y="1618"/>
                    <a:pt x="473" y="1601"/>
                  </a:cubicBezTo>
                  <a:cubicBezTo>
                    <a:pt x="470" y="1584"/>
                    <a:pt x="467" y="1566"/>
                    <a:pt x="465" y="1547"/>
                  </a:cubicBezTo>
                  <a:cubicBezTo>
                    <a:pt x="461" y="1510"/>
                    <a:pt x="454" y="1473"/>
                    <a:pt x="450" y="1436"/>
                  </a:cubicBezTo>
                  <a:cubicBezTo>
                    <a:pt x="448" y="1415"/>
                    <a:pt x="446" y="1394"/>
                    <a:pt x="441" y="1374"/>
                  </a:cubicBezTo>
                  <a:cubicBezTo>
                    <a:pt x="438" y="1363"/>
                    <a:pt x="436" y="1351"/>
                    <a:pt x="433" y="1340"/>
                  </a:cubicBezTo>
                  <a:cubicBezTo>
                    <a:pt x="432" y="1335"/>
                    <a:pt x="430" y="1335"/>
                    <a:pt x="426" y="1333"/>
                  </a:cubicBezTo>
                  <a:cubicBezTo>
                    <a:pt x="425" y="1333"/>
                    <a:pt x="421" y="1330"/>
                    <a:pt x="421" y="1329"/>
                  </a:cubicBezTo>
                  <a:cubicBezTo>
                    <a:pt x="418" y="1332"/>
                    <a:pt x="416" y="1344"/>
                    <a:pt x="414" y="1349"/>
                  </a:cubicBezTo>
                  <a:cubicBezTo>
                    <a:pt x="411" y="1358"/>
                    <a:pt x="411" y="1366"/>
                    <a:pt x="411" y="1375"/>
                  </a:cubicBezTo>
                  <a:cubicBezTo>
                    <a:pt x="412" y="1385"/>
                    <a:pt x="409" y="1395"/>
                    <a:pt x="408" y="1405"/>
                  </a:cubicBezTo>
                  <a:cubicBezTo>
                    <a:pt x="407" y="1415"/>
                    <a:pt x="409" y="1424"/>
                    <a:pt x="408" y="1434"/>
                  </a:cubicBezTo>
                  <a:cubicBezTo>
                    <a:pt x="404" y="1455"/>
                    <a:pt x="401" y="1475"/>
                    <a:pt x="398" y="1496"/>
                  </a:cubicBezTo>
                  <a:cubicBezTo>
                    <a:pt x="394" y="1528"/>
                    <a:pt x="391" y="1560"/>
                    <a:pt x="385" y="1592"/>
                  </a:cubicBezTo>
                  <a:cubicBezTo>
                    <a:pt x="381" y="1620"/>
                    <a:pt x="378" y="1649"/>
                    <a:pt x="375" y="1678"/>
                  </a:cubicBezTo>
                  <a:cubicBezTo>
                    <a:pt x="372" y="1701"/>
                    <a:pt x="376" y="1723"/>
                    <a:pt x="378" y="1746"/>
                  </a:cubicBezTo>
                  <a:cubicBezTo>
                    <a:pt x="379" y="1758"/>
                    <a:pt x="377" y="1769"/>
                    <a:pt x="378" y="1780"/>
                  </a:cubicBezTo>
                  <a:cubicBezTo>
                    <a:pt x="379" y="1792"/>
                    <a:pt x="383" y="1799"/>
                    <a:pt x="387" y="1810"/>
                  </a:cubicBezTo>
                  <a:cubicBezTo>
                    <a:pt x="398" y="1836"/>
                    <a:pt x="402" y="1864"/>
                    <a:pt x="405" y="1892"/>
                  </a:cubicBezTo>
                  <a:cubicBezTo>
                    <a:pt x="407" y="1917"/>
                    <a:pt x="406" y="1942"/>
                    <a:pt x="408" y="1968"/>
                  </a:cubicBezTo>
                  <a:cubicBezTo>
                    <a:pt x="410" y="1987"/>
                    <a:pt x="411" y="2006"/>
                    <a:pt x="412" y="2025"/>
                  </a:cubicBezTo>
                  <a:cubicBezTo>
                    <a:pt x="412" y="2046"/>
                    <a:pt x="410" y="2067"/>
                    <a:pt x="413" y="2087"/>
                  </a:cubicBezTo>
                  <a:cubicBezTo>
                    <a:pt x="415" y="2107"/>
                    <a:pt x="417" y="2126"/>
                    <a:pt x="419" y="2146"/>
                  </a:cubicBezTo>
                  <a:cubicBezTo>
                    <a:pt x="420" y="2164"/>
                    <a:pt x="421" y="2182"/>
                    <a:pt x="422" y="2199"/>
                  </a:cubicBezTo>
                  <a:cubicBezTo>
                    <a:pt x="423" y="2207"/>
                    <a:pt x="422" y="2215"/>
                    <a:pt x="423" y="2223"/>
                  </a:cubicBezTo>
                  <a:cubicBezTo>
                    <a:pt x="424" y="2228"/>
                    <a:pt x="426" y="2234"/>
                    <a:pt x="424" y="2239"/>
                  </a:cubicBezTo>
                  <a:cubicBezTo>
                    <a:pt x="422" y="2244"/>
                    <a:pt x="419" y="2247"/>
                    <a:pt x="421" y="2251"/>
                  </a:cubicBezTo>
                  <a:cubicBezTo>
                    <a:pt x="423" y="2255"/>
                    <a:pt x="423" y="2261"/>
                    <a:pt x="423" y="2265"/>
                  </a:cubicBezTo>
                  <a:cubicBezTo>
                    <a:pt x="423" y="2270"/>
                    <a:pt x="421" y="2279"/>
                    <a:pt x="423" y="2283"/>
                  </a:cubicBezTo>
                  <a:cubicBezTo>
                    <a:pt x="424" y="2284"/>
                    <a:pt x="428" y="2283"/>
                    <a:pt x="430" y="2286"/>
                  </a:cubicBezTo>
                  <a:cubicBezTo>
                    <a:pt x="432" y="2290"/>
                    <a:pt x="431" y="2297"/>
                    <a:pt x="431" y="2302"/>
                  </a:cubicBezTo>
                  <a:cubicBezTo>
                    <a:pt x="431" y="2308"/>
                    <a:pt x="431" y="2315"/>
                    <a:pt x="432" y="2322"/>
                  </a:cubicBezTo>
                  <a:cubicBezTo>
                    <a:pt x="433" y="2333"/>
                    <a:pt x="412" y="2335"/>
                    <a:pt x="405" y="2338"/>
                  </a:cubicBezTo>
                  <a:cubicBezTo>
                    <a:pt x="394" y="2341"/>
                    <a:pt x="387" y="2342"/>
                    <a:pt x="376" y="2338"/>
                  </a:cubicBezTo>
                  <a:cubicBezTo>
                    <a:pt x="366" y="2334"/>
                    <a:pt x="364" y="2339"/>
                    <a:pt x="362" y="2349"/>
                  </a:cubicBezTo>
                  <a:cubicBezTo>
                    <a:pt x="360" y="2360"/>
                    <a:pt x="349" y="2360"/>
                    <a:pt x="340" y="2360"/>
                  </a:cubicBezTo>
                  <a:cubicBezTo>
                    <a:pt x="322" y="2362"/>
                    <a:pt x="304" y="2363"/>
                    <a:pt x="286" y="2363"/>
                  </a:cubicBezTo>
                  <a:cubicBezTo>
                    <a:pt x="266" y="2363"/>
                    <a:pt x="246" y="2363"/>
                    <a:pt x="227" y="2360"/>
                  </a:cubicBezTo>
                  <a:cubicBezTo>
                    <a:pt x="222" y="2358"/>
                    <a:pt x="217" y="2356"/>
                    <a:pt x="211" y="2356"/>
                  </a:cubicBezTo>
                  <a:cubicBezTo>
                    <a:pt x="206" y="2355"/>
                    <a:pt x="201" y="2355"/>
                    <a:pt x="200" y="2348"/>
                  </a:cubicBezTo>
                  <a:cubicBezTo>
                    <a:pt x="200" y="2343"/>
                    <a:pt x="206" y="2343"/>
                    <a:pt x="209" y="2341"/>
                  </a:cubicBezTo>
                  <a:cubicBezTo>
                    <a:pt x="214" y="2338"/>
                    <a:pt x="212" y="2331"/>
                    <a:pt x="213" y="2327"/>
                  </a:cubicBezTo>
                  <a:cubicBezTo>
                    <a:pt x="217" y="2315"/>
                    <a:pt x="231" y="2313"/>
                    <a:pt x="240" y="2308"/>
                  </a:cubicBezTo>
                  <a:cubicBezTo>
                    <a:pt x="254" y="2301"/>
                    <a:pt x="261" y="2289"/>
                    <a:pt x="272" y="2279"/>
                  </a:cubicBezTo>
                  <a:cubicBezTo>
                    <a:pt x="272" y="2278"/>
                    <a:pt x="294" y="2258"/>
                    <a:pt x="285" y="2257"/>
                  </a:cubicBezTo>
                  <a:cubicBezTo>
                    <a:pt x="281" y="2256"/>
                    <a:pt x="276" y="2261"/>
                    <a:pt x="273" y="2256"/>
                  </a:cubicBezTo>
                  <a:cubicBezTo>
                    <a:pt x="269" y="2250"/>
                    <a:pt x="269" y="2242"/>
                    <a:pt x="268" y="2236"/>
                  </a:cubicBezTo>
                  <a:cubicBezTo>
                    <a:pt x="265" y="2219"/>
                    <a:pt x="264" y="2202"/>
                    <a:pt x="262" y="2184"/>
                  </a:cubicBezTo>
                  <a:cubicBezTo>
                    <a:pt x="262" y="2180"/>
                    <a:pt x="260" y="2178"/>
                    <a:pt x="258" y="2173"/>
                  </a:cubicBezTo>
                  <a:cubicBezTo>
                    <a:pt x="254" y="2164"/>
                    <a:pt x="259" y="2154"/>
                    <a:pt x="256" y="2145"/>
                  </a:cubicBezTo>
                  <a:cubicBezTo>
                    <a:pt x="253" y="2130"/>
                    <a:pt x="249" y="2117"/>
                    <a:pt x="249" y="2102"/>
                  </a:cubicBezTo>
                  <a:cubicBezTo>
                    <a:pt x="249" y="2097"/>
                    <a:pt x="248" y="2093"/>
                    <a:pt x="248" y="2088"/>
                  </a:cubicBezTo>
                  <a:cubicBezTo>
                    <a:pt x="248" y="2069"/>
                    <a:pt x="247" y="2051"/>
                    <a:pt x="246" y="2032"/>
                  </a:cubicBezTo>
                  <a:cubicBezTo>
                    <a:pt x="242" y="1966"/>
                    <a:pt x="239" y="1900"/>
                    <a:pt x="234" y="1833"/>
                  </a:cubicBezTo>
                  <a:cubicBezTo>
                    <a:pt x="229" y="1760"/>
                    <a:pt x="232" y="1687"/>
                    <a:pt x="229" y="1613"/>
                  </a:cubicBezTo>
                  <a:cubicBezTo>
                    <a:pt x="228" y="1593"/>
                    <a:pt x="227" y="1572"/>
                    <a:pt x="224" y="1552"/>
                  </a:cubicBezTo>
                  <a:cubicBezTo>
                    <a:pt x="220" y="1532"/>
                    <a:pt x="213" y="1513"/>
                    <a:pt x="209" y="1493"/>
                  </a:cubicBezTo>
                  <a:cubicBezTo>
                    <a:pt x="204" y="1469"/>
                    <a:pt x="200" y="1444"/>
                    <a:pt x="197" y="1419"/>
                  </a:cubicBezTo>
                  <a:cubicBezTo>
                    <a:pt x="196" y="1413"/>
                    <a:pt x="198" y="1399"/>
                    <a:pt x="191" y="1398"/>
                  </a:cubicBezTo>
                  <a:cubicBezTo>
                    <a:pt x="187" y="1397"/>
                    <a:pt x="185" y="1397"/>
                    <a:pt x="181" y="1398"/>
                  </a:cubicBezTo>
                  <a:cubicBezTo>
                    <a:pt x="177" y="1399"/>
                    <a:pt x="169" y="1396"/>
                    <a:pt x="165" y="1395"/>
                  </a:cubicBezTo>
                  <a:cubicBezTo>
                    <a:pt x="146" y="1389"/>
                    <a:pt x="130" y="1383"/>
                    <a:pt x="123" y="1364"/>
                  </a:cubicBezTo>
                  <a:cubicBezTo>
                    <a:pt x="118" y="1353"/>
                    <a:pt x="115" y="1342"/>
                    <a:pt x="111" y="1331"/>
                  </a:cubicBezTo>
                  <a:cubicBezTo>
                    <a:pt x="109" y="1324"/>
                    <a:pt x="102" y="1315"/>
                    <a:pt x="103" y="1307"/>
                  </a:cubicBezTo>
                  <a:cubicBezTo>
                    <a:pt x="105" y="1296"/>
                    <a:pt x="106" y="1285"/>
                    <a:pt x="105" y="1273"/>
                  </a:cubicBezTo>
                  <a:cubicBezTo>
                    <a:pt x="105" y="1269"/>
                    <a:pt x="102" y="1267"/>
                    <a:pt x="101" y="1263"/>
                  </a:cubicBezTo>
                  <a:cubicBezTo>
                    <a:pt x="101" y="1260"/>
                    <a:pt x="105" y="1260"/>
                    <a:pt x="104" y="1255"/>
                  </a:cubicBezTo>
                  <a:cubicBezTo>
                    <a:pt x="103" y="1250"/>
                    <a:pt x="102" y="1244"/>
                    <a:pt x="103" y="1238"/>
                  </a:cubicBezTo>
                  <a:cubicBezTo>
                    <a:pt x="104" y="1235"/>
                    <a:pt x="111" y="1228"/>
                    <a:pt x="108" y="1226"/>
                  </a:cubicBezTo>
                  <a:cubicBezTo>
                    <a:pt x="103" y="1223"/>
                    <a:pt x="97" y="1225"/>
                    <a:pt x="93" y="1219"/>
                  </a:cubicBezTo>
                  <a:cubicBezTo>
                    <a:pt x="89" y="1212"/>
                    <a:pt x="94" y="1207"/>
                    <a:pt x="96" y="1201"/>
                  </a:cubicBezTo>
                  <a:cubicBezTo>
                    <a:pt x="97" y="1198"/>
                    <a:pt x="93" y="1193"/>
                    <a:pt x="92" y="1190"/>
                  </a:cubicBezTo>
                  <a:cubicBezTo>
                    <a:pt x="92" y="1186"/>
                    <a:pt x="92" y="1183"/>
                    <a:pt x="92" y="1180"/>
                  </a:cubicBezTo>
                  <a:cubicBezTo>
                    <a:pt x="92" y="1174"/>
                    <a:pt x="93" y="1169"/>
                    <a:pt x="97" y="1165"/>
                  </a:cubicBezTo>
                  <a:cubicBezTo>
                    <a:pt x="106" y="1155"/>
                    <a:pt x="101" y="1145"/>
                    <a:pt x="99" y="1134"/>
                  </a:cubicBezTo>
                  <a:cubicBezTo>
                    <a:pt x="97" y="1123"/>
                    <a:pt x="93" y="1109"/>
                    <a:pt x="96" y="1099"/>
                  </a:cubicBezTo>
                  <a:cubicBezTo>
                    <a:pt x="98" y="1091"/>
                    <a:pt x="92" y="1081"/>
                    <a:pt x="92" y="1072"/>
                  </a:cubicBezTo>
                  <a:cubicBezTo>
                    <a:pt x="91" y="1064"/>
                    <a:pt x="93" y="1056"/>
                    <a:pt x="93" y="1047"/>
                  </a:cubicBezTo>
                  <a:cubicBezTo>
                    <a:pt x="94" y="1042"/>
                    <a:pt x="93" y="1037"/>
                    <a:pt x="93" y="1032"/>
                  </a:cubicBezTo>
                  <a:cubicBezTo>
                    <a:pt x="93" y="1022"/>
                    <a:pt x="94" y="1012"/>
                    <a:pt x="94" y="1002"/>
                  </a:cubicBezTo>
                  <a:cubicBezTo>
                    <a:pt x="95" y="979"/>
                    <a:pt x="93" y="956"/>
                    <a:pt x="96" y="933"/>
                  </a:cubicBezTo>
                  <a:cubicBezTo>
                    <a:pt x="98" y="908"/>
                    <a:pt x="103" y="882"/>
                    <a:pt x="105" y="857"/>
                  </a:cubicBezTo>
                  <a:cubicBezTo>
                    <a:pt x="107" y="837"/>
                    <a:pt x="108" y="817"/>
                    <a:pt x="110" y="797"/>
                  </a:cubicBezTo>
                  <a:cubicBezTo>
                    <a:pt x="114" y="759"/>
                    <a:pt x="117" y="721"/>
                    <a:pt x="122" y="684"/>
                  </a:cubicBezTo>
                  <a:cubicBezTo>
                    <a:pt x="127" y="645"/>
                    <a:pt x="133" y="605"/>
                    <a:pt x="139" y="566"/>
                  </a:cubicBezTo>
                  <a:cubicBezTo>
                    <a:pt x="142" y="551"/>
                    <a:pt x="146" y="537"/>
                    <a:pt x="150" y="522"/>
                  </a:cubicBezTo>
                  <a:cubicBezTo>
                    <a:pt x="155" y="500"/>
                    <a:pt x="165" y="479"/>
                    <a:pt x="185" y="466"/>
                  </a:cubicBezTo>
                  <a:cubicBezTo>
                    <a:pt x="204" y="453"/>
                    <a:pt x="227" y="452"/>
                    <a:pt x="246" y="440"/>
                  </a:cubicBezTo>
                  <a:cubicBezTo>
                    <a:pt x="262" y="432"/>
                    <a:pt x="277" y="422"/>
                    <a:pt x="293" y="414"/>
                  </a:cubicBezTo>
                  <a:cubicBezTo>
                    <a:pt x="305" y="409"/>
                    <a:pt x="312" y="399"/>
                    <a:pt x="323" y="392"/>
                  </a:cubicBezTo>
                  <a:cubicBezTo>
                    <a:pt x="327" y="390"/>
                    <a:pt x="331" y="390"/>
                    <a:pt x="335" y="388"/>
                  </a:cubicBezTo>
                  <a:cubicBezTo>
                    <a:pt x="341" y="386"/>
                    <a:pt x="346" y="383"/>
                    <a:pt x="350" y="380"/>
                  </a:cubicBezTo>
                  <a:cubicBezTo>
                    <a:pt x="359" y="374"/>
                    <a:pt x="357" y="363"/>
                    <a:pt x="357" y="354"/>
                  </a:cubicBezTo>
                  <a:cubicBezTo>
                    <a:pt x="357" y="344"/>
                    <a:pt x="357" y="333"/>
                    <a:pt x="357" y="323"/>
                  </a:cubicBezTo>
                  <a:cubicBezTo>
                    <a:pt x="357" y="318"/>
                    <a:pt x="357" y="314"/>
                    <a:pt x="358" y="309"/>
                  </a:cubicBezTo>
                  <a:cubicBezTo>
                    <a:pt x="358" y="303"/>
                    <a:pt x="355" y="299"/>
                    <a:pt x="352" y="294"/>
                  </a:cubicBezTo>
                  <a:cubicBezTo>
                    <a:pt x="347" y="285"/>
                    <a:pt x="346" y="275"/>
                    <a:pt x="346" y="264"/>
                  </a:cubicBezTo>
                  <a:cubicBezTo>
                    <a:pt x="346" y="259"/>
                    <a:pt x="347" y="252"/>
                    <a:pt x="346" y="247"/>
                  </a:cubicBezTo>
                  <a:cubicBezTo>
                    <a:pt x="345" y="243"/>
                    <a:pt x="343" y="244"/>
                    <a:pt x="339" y="244"/>
                  </a:cubicBezTo>
                  <a:cubicBezTo>
                    <a:pt x="327" y="243"/>
                    <a:pt x="322" y="234"/>
                    <a:pt x="318" y="223"/>
                  </a:cubicBezTo>
                  <a:cubicBezTo>
                    <a:pt x="315" y="210"/>
                    <a:pt x="317" y="195"/>
                    <a:pt x="319" y="182"/>
                  </a:cubicBezTo>
                  <a:cubicBezTo>
                    <a:pt x="320" y="178"/>
                    <a:pt x="320" y="170"/>
                    <a:pt x="325" y="167"/>
                  </a:cubicBezTo>
                  <a:cubicBezTo>
                    <a:pt x="328" y="166"/>
                    <a:pt x="334" y="169"/>
                    <a:pt x="333" y="164"/>
                  </a:cubicBezTo>
                  <a:cubicBezTo>
                    <a:pt x="329" y="155"/>
                    <a:pt x="334" y="144"/>
                    <a:pt x="330" y="135"/>
                  </a:cubicBezTo>
                  <a:cubicBezTo>
                    <a:pt x="326" y="127"/>
                    <a:pt x="331" y="109"/>
                    <a:pt x="334" y="101"/>
                  </a:cubicBezTo>
                  <a:cubicBezTo>
                    <a:pt x="336" y="97"/>
                    <a:pt x="339" y="96"/>
                    <a:pt x="340" y="93"/>
                  </a:cubicBezTo>
                  <a:cubicBezTo>
                    <a:pt x="342" y="90"/>
                    <a:pt x="342" y="87"/>
                    <a:pt x="343" y="84"/>
                  </a:cubicBezTo>
                  <a:cubicBezTo>
                    <a:pt x="346" y="79"/>
                    <a:pt x="351" y="75"/>
                    <a:pt x="355" y="72"/>
                  </a:cubicBezTo>
                  <a:cubicBezTo>
                    <a:pt x="357" y="70"/>
                    <a:pt x="358" y="67"/>
                    <a:pt x="361" y="65"/>
                  </a:cubicBezTo>
                  <a:cubicBezTo>
                    <a:pt x="365" y="62"/>
                    <a:pt x="369" y="60"/>
                    <a:pt x="374" y="57"/>
                  </a:cubicBezTo>
                  <a:cubicBezTo>
                    <a:pt x="377" y="56"/>
                    <a:pt x="381" y="55"/>
                    <a:pt x="384" y="54"/>
                  </a:cubicBezTo>
                  <a:cubicBezTo>
                    <a:pt x="386" y="53"/>
                    <a:pt x="388" y="51"/>
                    <a:pt x="390" y="50"/>
                  </a:cubicBezTo>
                  <a:cubicBezTo>
                    <a:pt x="396" y="49"/>
                    <a:pt x="400" y="43"/>
                    <a:pt x="405" y="43"/>
                  </a:cubicBezTo>
                  <a:cubicBezTo>
                    <a:pt x="409" y="43"/>
                    <a:pt x="411" y="45"/>
                    <a:pt x="414" y="44"/>
                  </a:cubicBezTo>
                  <a:cubicBezTo>
                    <a:pt x="417" y="44"/>
                    <a:pt x="419" y="42"/>
                    <a:pt x="421" y="41"/>
                  </a:cubicBezTo>
                  <a:cubicBezTo>
                    <a:pt x="427" y="41"/>
                    <a:pt x="435" y="40"/>
                    <a:pt x="441" y="40"/>
                  </a:cubicBezTo>
                  <a:cubicBezTo>
                    <a:pt x="445" y="40"/>
                    <a:pt x="449" y="43"/>
                    <a:pt x="453" y="43"/>
                  </a:cubicBezTo>
                  <a:cubicBezTo>
                    <a:pt x="455" y="43"/>
                    <a:pt x="458" y="43"/>
                    <a:pt x="460" y="43"/>
                  </a:cubicBezTo>
                  <a:cubicBezTo>
                    <a:pt x="465" y="45"/>
                    <a:pt x="470" y="49"/>
                    <a:pt x="475" y="47"/>
                  </a:cubicBezTo>
                  <a:cubicBezTo>
                    <a:pt x="486" y="45"/>
                    <a:pt x="497" y="57"/>
                    <a:pt x="505" y="64"/>
                  </a:cubicBezTo>
                  <a:cubicBezTo>
                    <a:pt x="510" y="68"/>
                    <a:pt x="512" y="72"/>
                    <a:pt x="518" y="75"/>
                  </a:cubicBezTo>
                  <a:cubicBezTo>
                    <a:pt x="524" y="78"/>
                    <a:pt x="524" y="83"/>
                    <a:pt x="527" y="88"/>
                  </a:cubicBezTo>
                  <a:cubicBezTo>
                    <a:pt x="531" y="97"/>
                    <a:pt x="538" y="106"/>
                    <a:pt x="539" y="116"/>
                  </a:cubicBezTo>
                  <a:cubicBezTo>
                    <a:pt x="541" y="126"/>
                    <a:pt x="537" y="135"/>
                    <a:pt x="540" y="146"/>
                  </a:cubicBezTo>
                  <a:cubicBezTo>
                    <a:pt x="542" y="154"/>
                    <a:pt x="539" y="161"/>
                    <a:pt x="538" y="168"/>
                  </a:cubicBezTo>
                  <a:cubicBezTo>
                    <a:pt x="538" y="170"/>
                    <a:pt x="535" y="181"/>
                    <a:pt x="538" y="180"/>
                  </a:cubicBezTo>
                  <a:cubicBezTo>
                    <a:pt x="563" y="174"/>
                    <a:pt x="550" y="230"/>
                    <a:pt x="545" y="240"/>
                  </a:cubicBezTo>
                  <a:cubicBezTo>
                    <a:pt x="540" y="251"/>
                    <a:pt x="539" y="259"/>
                    <a:pt x="525" y="256"/>
                  </a:cubicBezTo>
                  <a:cubicBezTo>
                    <a:pt x="520" y="255"/>
                    <a:pt x="520" y="254"/>
                    <a:pt x="520" y="260"/>
                  </a:cubicBezTo>
                  <a:cubicBezTo>
                    <a:pt x="520" y="267"/>
                    <a:pt x="519" y="274"/>
                    <a:pt x="518" y="281"/>
                  </a:cubicBezTo>
                  <a:cubicBezTo>
                    <a:pt x="517" y="292"/>
                    <a:pt x="515" y="303"/>
                    <a:pt x="508" y="312"/>
                  </a:cubicBezTo>
                  <a:cubicBezTo>
                    <a:pt x="501" y="319"/>
                    <a:pt x="502" y="325"/>
                    <a:pt x="503" y="334"/>
                  </a:cubicBezTo>
                  <a:cubicBezTo>
                    <a:pt x="504" y="344"/>
                    <a:pt x="504" y="354"/>
                    <a:pt x="504" y="363"/>
                  </a:cubicBezTo>
                  <a:cubicBezTo>
                    <a:pt x="504" y="372"/>
                    <a:pt x="509" y="376"/>
                    <a:pt x="519" y="379"/>
                  </a:cubicBezTo>
                  <a:cubicBezTo>
                    <a:pt x="527" y="382"/>
                    <a:pt x="532" y="384"/>
                    <a:pt x="538" y="391"/>
                  </a:cubicBezTo>
                  <a:cubicBezTo>
                    <a:pt x="544" y="397"/>
                    <a:pt x="552" y="401"/>
                    <a:pt x="560" y="404"/>
                  </a:cubicBezTo>
                  <a:cubicBezTo>
                    <a:pt x="578" y="413"/>
                    <a:pt x="595" y="424"/>
                    <a:pt x="613" y="432"/>
                  </a:cubicBezTo>
                  <a:cubicBezTo>
                    <a:pt x="636" y="443"/>
                    <a:pt x="661" y="445"/>
                    <a:pt x="681" y="463"/>
                  </a:cubicBezTo>
                  <a:cubicBezTo>
                    <a:pt x="696" y="476"/>
                    <a:pt x="702" y="493"/>
                    <a:pt x="707" y="512"/>
                  </a:cubicBezTo>
                  <a:cubicBezTo>
                    <a:pt x="712" y="532"/>
                    <a:pt x="717" y="553"/>
                    <a:pt x="721" y="573"/>
                  </a:cubicBezTo>
                  <a:cubicBezTo>
                    <a:pt x="734" y="630"/>
                    <a:pt x="746" y="687"/>
                    <a:pt x="751" y="746"/>
                  </a:cubicBezTo>
                  <a:cubicBezTo>
                    <a:pt x="753" y="772"/>
                    <a:pt x="752" y="799"/>
                    <a:pt x="751" y="825"/>
                  </a:cubicBezTo>
                  <a:cubicBezTo>
                    <a:pt x="751" y="850"/>
                    <a:pt x="755" y="874"/>
                    <a:pt x="756" y="899"/>
                  </a:cubicBezTo>
                  <a:cubicBezTo>
                    <a:pt x="756" y="912"/>
                    <a:pt x="755" y="925"/>
                    <a:pt x="757" y="938"/>
                  </a:cubicBezTo>
                  <a:cubicBezTo>
                    <a:pt x="759" y="949"/>
                    <a:pt x="762" y="959"/>
                    <a:pt x="763" y="969"/>
                  </a:cubicBezTo>
                  <a:cubicBezTo>
                    <a:pt x="766" y="992"/>
                    <a:pt x="759" y="1016"/>
                    <a:pt x="765" y="1038"/>
                  </a:cubicBezTo>
                  <a:cubicBezTo>
                    <a:pt x="769" y="1051"/>
                    <a:pt x="765" y="1062"/>
                    <a:pt x="765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Missed Sales</a:t>
            </a:r>
            <a:endParaRPr lang="en-US" sz="2400" dirty="0">
              <a:solidFill>
                <a:schemeClr val="accent1"/>
              </a:solidFill>
            </a:endParaRP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2489200" y="1957388"/>
            <a:ext cx="4922838" cy="4400550"/>
            <a:chOff x="2489795" y="1957388"/>
            <a:chExt cx="4922837" cy="4400550"/>
          </a:xfrm>
        </p:grpSpPr>
        <p:pic>
          <p:nvPicPr>
            <p:cNvPr id="17" name="Picture 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89795" y="1968990"/>
              <a:ext cx="4922837" cy="437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24"/>
            <p:cNvSpPr>
              <a:spLocks noChangeAspect="1" noEditPoints="1"/>
            </p:cNvSpPr>
            <p:nvPr/>
          </p:nvSpPr>
          <p:spPr bwMode="gray">
            <a:xfrm>
              <a:off x="5545138" y="1957388"/>
              <a:ext cx="1563687" cy="4400550"/>
            </a:xfrm>
            <a:custGeom>
              <a:avLst/>
              <a:gdLst>
                <a:gd name="T0" fmla="*/ 2147483647 w 858"/>
                <a:gd name="T1" fmla="*/ 2147483647 h 2414"/>
                <a:gd name="T2" fmla="*/ 2147483647 w 858"/>
                <a:gd name="T3" fmla="*/ 2147483647 h 2414"/>
                <a:gd name="T4" fmla="*/ 2147483647 w 858"/>
                <a:gd name="T5" fmla="*/ 2147483647 h 2414"/>
                <a:gd name="T6" fmla="*/ 2147483647 w 858"/>
                <a:gd name="T7" fmla="*/ 2147483647 h 2414"/>
                <a:gd name="T8" fmla="*/ 2147483647 w 858"/>
                <a:gd name="T9" fmla="*/ 2147483647 h 2414"/>
                <a:gd name="T10" fmla="*/ 2147483647 w 858"/>
                <a:gd name="T11" fmla="*/ 2147483647 h 2414"/>
                <a:gd name="T12" fmla="*/ 2147483647 w 858"/>
                <a:gd name="T13" fmla="*/ 2147483647 h 2414"/>
                <a:gd name="T14" fmla="*/ 2147483647 w 858"/>
                <a:gd name="T15" fmla="*/ 2147483647 h 2414"/>
                <a:gd name="T16" fmla="*/ 2147483647 w 858"/>
                <a:gd name="T17" fmla="*/ 2147483647 h 2414"/>
                <a:gd name="T18" fmla="*/ 2147483647 w 858"/>
                <a:gd name="T19" fmla="*/ 2147483647 h 2414"/>
                <a:gd name="T20" fmla="*/ 2147483647 w 858"/>
                <a:gd name="T21" fmla="*/ 2147483647 h 2414"/>
                <a:gd name="T22" fmla="*/ 2147483647 w 858"/>
                <a:gd name="T23" fmla="*/ 2147483647 h 2414"/>
                <a:gd name="T24" fmla="*/ 2147483647 w 858"/>
                <a:gd name="T25" fmla="*/ 2147483647 h 2414"/>
                <a:gd name="T26" fmla="*/ 2147483647 w 858"/>
                <a:gd name="T27" fmla="*/ 2147483647 h 2414"/>
                <a:gd name="T28" fmla="*/ 2147483647 w 858"/>
                <a:gd name="T29" fmla="*/ 2147483647 h 2414"/>
                <a:gd name="T30" fmla="*/ 2147483647 w 858"/>
                <a:gd name="T31" fmla="*/ 2147483647 h 2414"/>
                <a:gd name="T32" fmla="*/ 0 w 858"/>
                <a:gd name="T33" fmla="*/ 0 h 2414"/>
                <a:gd name="T34" fmla="*/ 2147483647 w 858"/>
                <a:gd name="T35" fmla="*/ 2147483647 h 2414"/>
                <a:gd name="T36" fmla="*/ 2147483647 w 858"/>
                <a:gd name="T37" fmla="*/ 2147483647 h 2414"/>
                <a:gd name="T38" fmla="*/ 2147483647 w 858"/>
                <a:gd name="T39" fmla="*/ 2147483647 h 2414"/>
                <a:gd name="T40" fmla="*/ 2147483647 w 858"/>
                <a:gd name="T41" fmla="*/ 2147483647 h 2414"/>
                <a:gd name="T42" fmla="*/ 2147483647 w 858"/>
                <a:gd name="T43" fmla="*/ 2147483647 h 2414"/>
                <a:gd name="T44" fmla="*/ 2147483647 w 858"/>
                <a:gd name="T45" fmla="*/ 2147483647 h 2414"/>
                <a:gd name="T46" fmla="*/ 2147483647 w 858"/>
                <a:gd name="T47" fmla="*/ 2147483647 h 2414"/>
                <a:gd name="T48" fmla="*/ 2147483647 w 858"/>
                <a:gd name="T49" fmla="*/ 2147483647 h 2414"/>
                <a:gd name="T50" fmla="*/ 2147483647 w 858"/>
                <a:gd name="T51" fmla="*/ 2147483647 h 2414"/>
                <a:gd name="T52" fmla="*/ 2147483647 w 858"/>
                <a:gd name="T53" fmla="*/ 2147483647 h 2414"/>
                <a:gd name="T54" fmla="*/ 2147483647 w 858"/>
                <a:gd name="T55" fmla="*/ 2147483647 h 2414"/>
                <a:gd name="T56" fmla="*/ 2147483647 w 858"/>
                <a:gd name="T57" fmla="*/ 2147483647 h 2414"/>
                <a:gd name="T58" fmla="*/ 2147483647 w 858"/>
                <a:gd name="T59" fmla="*/ 2147483647 h 2414"/>
                <a:gd name="T60" fmla="*/ 2147483647 w 858"/>
                <a:gd name="T61" fmla="*/ 2147483647 h 2414"/>
                <a:gd name="T62" fmla="*/ 2147483647 w 858"/>
                <a:gd name="T63" fmla="*/ 2147483647 h 2414"/>
                <a:gd name="T64" fmla="*/ 2147483647 w 858"/>
                <a:gd name="T65" fmla="*/ 2147483647 h 2414"/>
                <a:gd name="T66" fmla="*/ 2147483647 w 858"/>
                <a:gd name="T67" fmla="*/ 2147483647 h 2414"/>
                <a:gd name="T68" fmla="*/ 2147483647 w 858"/>
                <a:gd name="T69" fmla="*/ 2147483647 h 2414"/>
                <a:gd name="T70" fmla="*/ 2147483647 w 858"/>
                <a:gd name="T71" fmla="*/ 2147483647 h 2414"/>
                <a:gd name="T72" fmla="*/ 2147483647 w 858"/>
                <a:gd name="T73" fmla="*/ 2147483647 h 2414"/>
                <a:gd name="T74" fmla="*/ 2147483647 w 858"/>
                <a:gd name="T75" fmla="*/ 2147483647 h 2414"/>
                <a:gd name="T76" fmla="*/ 2147483647 w 858"/>
                <a:gd name="T77" fmla="*/ 2147483647 h 2414"/>
                <a:gd name="T78" fmla="*/ 2147483647 w 858"/>
                <a:gd name="T79" fmla="*/ 2147483647 h 2414"/>
                <a:gd name="T80" fmla="*/ 2147483647 w 858"/>
                <a:gd name="T81" fmla="*/ 2147483647 h 2414"/>
                <a:gd name="T82" fmla="*/ 2147483647 w 858"/>
                <a:gd name="T83" fmla="*/ 2147483647 h 2414"/>
                <a:gd name="T84" fmla="*/ 2147483647 w 858"/>
                <a:gd name="T85" fmla="*/ 2147483647 h 2414"/>
                <a:gd name="T86" fmla="*/ 2147483647 w 858"/>
                <a:gd name="T87" fmla="*/ 2147483647 h 2414"/>
                <a:gd name="T88" fmla="*/ 2147483647 w 858"/>
                <a:gd name="T89" fmla="*/ 2147483647 h 2414"/>
                <a:gd name="T90" fmla="*/ 2147483647 w 858"/>
                <a:gd name="T91" fmla="*/ 2147483647 h 2414"/>
                <a:gd name="T92" fmla="*/ 2147483647 w 858"/>
                <a:gd name="T93" fmla="*/ 2147483647 h 2414"/>
                <a:gd name="T94" fmla="*/ 2147483647 w 858"/>
                <a:gd name="T95" fmla="*/ 2147483647 h 2414"/>
                <a:gd name="T96" fmla="*/ 2147483647 w 858"/>
                <a:gd name="T97" fmla="*/ 2147483647 h 2414"/>
                <a:gd name="T98" fmla="*/ 2147483647 w 858"/>
                <a:gd name="T99" fmla="*/ 2147483647 h 2414"/>
                <a:gd name="T100" fmla="*/ 2147483647 w 858"/>
                <a:gd name="T101" fmla="*/ 2147483647 h 2414"/>
                <a:gd name="T102" fmla="*/ 2147483647 w 858"/>
                <a:gd name="T103" fmla="*/ 2147483647 h 2414"/>
                <a:gd name="T104" fmla="*/ 2147483647 w 858"/>
                <a:gd name="T105" fmla="*/ 2147483647 h 2414"/>
                <a:gd name="T106" fmla="*/ 2147483647 w 858"/>
                <a:gd name="T107" fmla="*/ 2147483647 h 2414"/>
                <a:gd name="T108" fmla="*/ 2147483647 w 858"/>
                <a:gd name="T109" fmla="*/ 2147483647 h 2414"/>
                <a:gd name="T110" fmla="*/ 2147483647 w 858"/>
                <a:gd name="T111" fmla="*/ 2147483647 h 2414"/>
                <a:gd name="T112" fmla="*/ 2147483647 w 858"/>
                <a:gd name="T113" fmla="*/ 2147483647 h 2414"/>
                <a:gd name="T114" fmla="*/ 2147483647 w 858"/>
                <a:gd name="T115" fmla="*/ 2147483647 h 2414"/>
                <a:gd name="T116" fmla="*/ 2147483647 w 858"/>
                <a:gd name="T117" fmla="*/ 2147483647 h 2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2414"/>
                <a:gd name="T179" fmla="*/ 858 w 858"/>
                <a:gd name="T180" fmla="*/ 2414 h 2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2414">
                  <a:moveTo>
                    <a:pt x="660" y="1207"/>
                  </a:moveTo>
                  <a:cubicBezTo>
                    <a:pt x="660" y="1207"/>
                    <a:pt x="666" y="1203"/>
                    <a:pt x="667" y="1201"/>
                  </a:cubicBezTo>
                  <a:cubicBezTo>
                    <a:pt x="669" y="1198"/>
                    <a:pt x="671" y="1194"/>
                    <a:pt x="672" y="1190"/>
                  </a:cubicBezTo>
                  <a:cubicBezTo>
                    <a:pt x="673" y="1187"/>
                    <a:pt x="669" y="1184"/>
                    <a:pt x="667" y="1182"/>
                  </a:cubicBezTo>
                  <a:cubicBezTo>
                    <a:pt x="663" y="1176"/>
                    <a:pt x="663" y="1174"/>
                    <a:pt x="665" y="1167"/>
                  </a:cubicBezTo>
                  <a:cubicBezTo>
                    <a:pt x="667" y="1162"/>
                    <a:pt x="665" y="1155"/>
                    <a:pt x="665" y="1149"/>
                  </a:cubicBezTo>
                  <a:cubicBezTo>
                    <a:pt x="665" y="1143"/>
                    <a:pt x="667" y="1137"/>
                    <a:pt x="667" y="1130"/>
                  </a:cubicBezTo>
                  <a:cubicBezTo>
                    <a:pt x="669" y="1121"/>
                    <a:pt x="663" y="1112"/>
                    <a:pt x="664" y="1102"/>
                  </a:cubicBezTo>
                  <a:cubicBezTo>
                    <a:pt x="666" y="1093"/>
                    <a:pt x="668" y="1087"/>
                    <a:pt x="666" y="1078"/>
                  </a:cubicBezTo>
                  <a:cubicBezTo>
                    <a:pt x="664" y="1067"/>
                    <a:pt x="664" y="1055"/>
                    <a:pt x="662" y="1043"/>
                  </a:cubicBezTo>
                  <a:cubicBezTo>
                    <a:pt x="661" y="1029"/>
                    <a:pt x="655" y="1018"/>
                    <a:pt x="655" y="1004"/>
                  </a:cubicBezTo>
                  <a:cubicBezTo>
                    <a:pt x="654" y="992"/>
                    <a:pt x="655" y="976"/>
                    <a:pt x="651" y="965"/>
                  </a:cubicBezTo>
                  <a:cubicBezTo>
                    <a:pt x="648" y="956"/>
                    <a:pt x="647" y="948"/>
                    <a:pt x="646" y="939"/>
                  </a:cubicBezTo>
                  <a:cubicBezTo>
                    <a:pt x="644" y="927"/>
                    <a:pt x="642" y="914"/>
                    <a:pt x="643" y="902"/>
                  </a:cubicBezTo>
                  <a:cubicBezTo>
                    <a:pt x="643" y="888"/>
                    <a:pt x="645" y="876"/>
                    <a:pt x="644" y="862"/>
                  </a:cubicBezTo>
                  <a:cubicBezTo>
                    <a:pt x="642" y="850"/>
                    <a:pt x="644" y="839"/>
                    <a:pt x="642" y="827"/>
                  </a:cubicBezTo>
                  <a:cubicBezTo>
                    <a:pt x="640" y="818"/>
                    <a:pt x="639" y="809"/>
                    <a:pt x="639" y="800"/>
                  </a:cubicBezTo>
                  <a:cubicBezTo>
                    <a:pt x="638" y="789"/>
                    <a:pt x="638" y="779"/>
                    <a:pt x="635" y="769"/>
                  </a:cubicBezTo>
                  <a:cubicBezTo>
                    <a:pt x="634" y="767"/>
                    <a:pt x="626" y="750"/>
                    <a:pt x="627" y="749"/>
                  </a:cubicBezTo>
                  <a:cubicBezTo>
                    <a:pt x="626" y="750"/>
                    <a:pt x="626" y="755"/>
                    <a:pt x="626" y="757"/>
                  </a:cubicBezTo>
                  <a:cubicBezTo>
                    <a:pt x="626" y="762"/>
                    <a:pt x="625" y="768"/>
                    <a:pt x="624" y="773"/>
                  </a:cubicBezTo>
                  <a:cubicBezTo>
                    <a:pt x="623" y="781"/>
                    <a:pt x="623" y="790"/>
                    <a:pt x="623" y="798"/>
                  </a:cubicBezTo>
                  <a:cubicBezTo>
                    <a:pt x="622" y="818"/>
                    <a:pt x="623" y="837"/>
                    <a:pt x="623" y="857"/>
                  </a:cubicBezTo>
                  <a:cubicBezTo>
                    <a:pt x="623" y="880"/>
                    <a:pt x="622" y="903"/>
                    <a:pt x="622" y="925"/>
                  </a:cubicBezTo>
                  <a:cubicBezTo>
                    <a:pt x="622" y="944"/>
                    <a:pt x="624" y="964"/>
                    <a:pt x="624" y="983"/>
                  </a:cubicBezTo>
                  <a:cubicBezTo>
                    <a:pt x="623" y="1009"/>
                    <a:pt x="632" y="1034"/>
                    <a:pt x="635" y="1060"/>
                  </a:cubicBezTo>
                  <a:cubicBezTo>
                    <a:pt x="638" y="1082"/>
                    <a:pt x="644" y="1102"/>
                    <a:pt x="650" y="1123"/>
                  </a:cubicBezTo>
                  <a:cubicBezTo>
                    <a:pt x="651" y="1127"/>
                    <a:pt x="653" y="1125"/>
                    <a:pt x="656" y="1128"/>
                  </a:cubicBezTo>
                  <a:cubicBezTo>
                    <a:pt x="660" y="1133"/>
                    <a:pt x="654" y="1135"/>
                    <a:pt x="652" y="1137"/>
                  </a:cubicBezTo>
                  <a:cubicBezTo>
                    <a:pt x="646" y="1143"/>
                    <a:pt x="650" y="1149"/>
                    <a:pt x="651" y="1156"/>
                  </a:cubicBezTo>
                  <a:cubicBezTo>
                    <a:pt x="653" y="1173"/>
                    <a:pt x="656" y="1192"/>
                    <a:pt x="654" y="1209"/>
                  </a:cubicBezTo>
                  <a:cubicBezTo>
                    <a:pt x="654" y="1211"/>
                    <a:pt x="653" y="1220"/>
                    <a:pt x="657" y="1217"/>
                  </a:cubicBezTo>
                  <a:cubicBezTo>
                    <a:pt x="661" y="1213"/>
                    <a:pt x="660" y="1211"/>
                    <a:pt x="660" y="1207"/>
                  </a:cubicBezTo>
                  <a:close/>
                  <a:moveTo>
                    <a:pt x="236" y="772"/>
                  </a:moveTo>
                  <a:cubicBezTo>
                    <a:pt x="236" y="771"/>
                    <a:pt x="236" y="761"/>
                    <a:pt x="236" y="760"/>
                  </a:cubicBezTo>
                  <a:cubicBezTo>
                    <a:pt x="234" y="762"/>
                    <a:pt x="233" y="771"/>
                    <a:pt x="233" y="773"/>
                  </a:cubicBezTo>
                  <a:cubicBezTo>
                    <a:pt x="231" y="783"/>
                    <a:pt x="229" y="793"/>
                    <a:pt x="226" y="804"/>
                  </a:cubicBezTo>
                  <a:cubicBezTo>
                    <a:pt x="222" y="824"/>
                    <a:pt x="226" y="845"/>
                    <a:pt x="220" y="865"/>
                  </a:cubicBezTo>
                  <a:cubicBezTo>
                    <a:pt x="218" y="872"/>
                    <a:pt x="221" y="882"/>
                    <a:pt x="222" y="889"/>
                  </a:cubicBezTo>
                  <a:cubicBezTo>
                    <a:pt x="222" y="900"/>
                    <a:pt x="224" y="908"/>
                    <a:pt x="221" y="919"/>
                  </a:cubicBezTo>
                  <a:cubicBezTo>
                    <a:pt x="218" y="928"/>
                    <a:pt x="213" y="937"/>
                    <a:pt x="215" y="946"/>
                  </a:cubicBezTo>
                  <a:cubicBezTo>
                    <a:pt x="219" y="958"/>
                    <a:pt x="215" y="964"/>
                    <a:pt x="213" y="976"/>
                  </a:cubicBezTo>
                  <a:cubicBezTo>
                    <a:pt x="211" y="987"/>
                    <a:pt x="212" y="998"/>
                    <a:pt x="210" y="1009"/>
                  </a:cubicBezTo>
                  <a:cubicBezTo>
                    <a:pt x="209" y="1013"/>
                    <a:pt x="207" y="1017"/>
                    <a:pt x="206" y="1022"/>
                  </a:cubicBezTo>
                  <a:cubicBezTo>
                    <a:pt x="204" y="1028"/>
                    <a:pt x="206" y="1034"/>
                    <a:pt x="206" y="1040"/>
                  </a:cubicBezTo>
                  <a:cubicBezTo>
                    <a:pt x="207" y="1048"/>
                    <a:pt x="201" y="1058"/>
                    <a:pt x="199" y="1066"/>
                  </a:cubicBezTo>
                  <a:cubicBezTo>
                    <a:pt x="197" y="1074"/>
                    <a:pt x="195" y="1082"/>
                    <a:pt x="193" y="1090"/>
                  </a:cubicBezTo>
                  <a:cubicBezTo>
                    <a:pt x="189" y="1105"/>
                    <a:pt x="187" y="1120"/>
                    <a:pt x="181" y="1135"/>
                  </a:cubicBezTo>
                  <a:cubicBezTo>
                    <a:pt x="180" y="1139"/>
                    <a:pt x="182" y="1144"/>
                    <a:pt x="182" y="1148"/>
                  </a:cubicBezTo>
                  <a:cubicBezTo>
                    <a:pt x="181" y="1154"/>
                    <a:pt x="180" y="1159"/>
                    <a:pt x="180" y="1165"/>
                  </a:cubicBezTo>
                  <a:cubicBezTo>
                    <a:pt x="180" y="1168"/>
                    <a:pt x="185" y="1182"/>
                    <a:pt x="188" y="1182"/>
                  </a:cubicBezTo>
                  <a:cubicBezTo>
                    <a:pt x="190" y="1181"/>
                    <a:pt x="192" y="1160"/>
                    <a:pt x="192" y="1158"/>
                  </a:cubicBezTo>
                  <a:cubicBezTo>
                    <a:pt x="193" y="1153"/>
                    <a:pt x="197" y="1139"/>
                    <a:pt x="193" y="1135"/>
                  </a:cubicBezTo>
                  <a:cubicBezTo>
                    <a:pt x="185" y="1130"/>
                    <a:pt x="193" y="1127"/>
                    <a:pt x="195" y="1120"/>
                  </a:cubicBezTo>
                  <a:cubicBezTo>
                    <a:pt x="197" y="1105"/>
                    <a:pt x="199" y="1090"/>
                    <a:pt x="203" y="1076"/>
                  </a:cubicBezTo>
                  <a:cubicBezTo>
                    <a:pt x="205" y="1069"/>
                    <a:pt x="209" y="1063"/>
                    <a:pt x="211" y="1056"/>
                  </a:cubicBezTo>
                  <a:cubicBezTo>
                    <a:pt x="212" y="1047"/>
                    <a:pt x="214" y="1039"/>
                    <a:pt x="217" y="1031"/>
                  </a:cubicBezTo>
                  <a:cubicBezTo>
                    <a:pt x="220" y="1020"/>
                    <a:pt x="226" y="1009"/>
                    <a:pt x="228" y="998"/>
                  </a:cubicBezTo>
                  <a:cubicBezTo>
                    <a:pt x="231" y="988"/>
                    <a:pt x="224" y="980"/>
                    <a:pt x="224" y="971"/>
                  </a:cubicBezTo>
                  <a:cubicBezTo>
                    <a:pt x="223" y="962"/>
                    <a:pt x="226" y="953"/>
                    <a:pt x="227" y="944"/>
                  </a:cubicBezTo>
                  <a:cubicBezTo>
                    <a:pt x="228" y="933"/>
                    <a:pt x="228" y="922"/>
                    <a:pt x="228" y="912"/>
                  </a:cubicBezTo>
                  <a:cubicBezTo>
                    <a:pt x="229" y="902"/>
                    <a:pt x="233" y="893"/>
                    <a:pt x="234" y="884"/>
                  </a:cubicBezTo>
                  <a:cubicBezTo>
                    <a:pt x="236" y="876"/>
                    <a:pt x="235" y="868"/>
                    <a:pt x="234" y="861"/>
                  </a:cubicBezTo>
                  <a:cubicBezTo>
                    <a:pt x="232" y="850"/>
                    <a:pt x="230" y="840"/>
                    <a:pt x="231" y="830"/>
                  </a:cubicBezTo>
                  <a:cubicBezTo>
                    <a:pt x="232" y="821"/>
                    <a:pt x="235" y="812"/>
                    <a:pt x="235" y="804"/>
                  </a:cubicBezTo>
                  <a:cubicBezTo>
                    <a:pt x="236" y="796"/>
                    <a:pt x="239" y="789"/>
                    <a:pt x="237" y="782"/>
                  </a:cubicBezTo>
                  <a:cubicBezTo>
                    <a:pt x="237" y="778"/>
                    <a:pt x="236" y="776"/>
                    <a:pt x="236" y="772"/>
                  </a:cubicBezTo>
                  <a:close/>
                  <a:moveTo>
                    <a:pt x="185" y="1323"/>
                  </a:moveTo>
                  <a:cubicBezTo>
                    <a:pt x="185" y="1318"/>
                    <a:pt x="187" y="1307"/>
                    <a:pt x="184" y="1302"/>
                  </a:cubicBezTo>
                  <a:cubicBezTo>
                    <a:pt x="183" y="1300"/>
                    <a:pt x="176" y="1305"/>
                    <a:pt x="175" y="1305"/>
                  </a:cubicBezTo>
                  <a:cubicBezTo>
                    <a:pt x="168" y="1306"/>
                    <a:pt x="169" y="1312"/>
                    <a:pt x="170" y="1318"/>
                  </a:cubicBezTo>
                  <a:cubicBezTo>
                    <a:pt x="170" y="1321"/>
                    <a:pt x="173" y="1326"/>
                    <a:pt x="172" y="1330"/>
                  </a:cubicBezTo>
                  <a:cubicBezTo>
                    <a:pt x="171" y="1331"/>
                    <a:pt x="169" y="1332"/>
                    <a:pt x="171" y="1334"/>
                  </a:cubicBezTo>
                  <a:cubicBezTo>
                    <a:pt x="174" y="1341"/>
                    <a:pt x="174" y="1350"/>
                    <a:pt x="175" y="1358"/>
                  </a:cubicBezTo>
                  <a:cubicBezTo>
                    <a:pt x="176" y="1363"/>
                    <a:pt x="180" y="1359"/>
                    <a:pt x="184" y="1358"/>
                  </a:cubicBezTo>
                  <a:cubicBezTo>
                    <a:pt x="191" y="1356"/>
                    <a:pt x="188" y="1353"/>
                    <a:pt x="187" y="1347"/>
                  </a:cubicBezTo>
                  <a:cubicBezTo>
                    <a:pt x="186" y="1339"/>
                    <a:pt x="186" y="1331"/>
                    <a:pt x="185" y="1323"/>
                  </a:cubicBezTo>
                  <a:close/>
                  <a:moveTo>
                    <a:pt x="664" y="1282"/>
                  </a:moveTo>
                  <a:cubicBezTo>
                    <a:pt x="658" y="1284"/>
                    <a:pt x="660" y="1297"/>
                    <a:pt x="661" y="1301"/>
                  </a:cubicBezTo>
                  <a:cubicBezTo>
                    <a:pt x="661" y="1306"/>
                    <a:pt x="663" y="1311"/>
                    <a:pt x="664" y="1316"/>
                  </a:cubicBezTo>
                  <a:cubicBezTo>
                    <a:pt x="665" y="1319"/>
                    <a:pt x="665" y="1328"/>
                    <a:pt x="668" y="1330"/>
                  </a:cubicBezTo>
                  <a:cubicBezTo>
                    <a:pt x="667" y="1329"/>
                    <a:pt x="672" y="1313"/>
                    <a:pt x="672" y="1311"/>
                  </a:cubicBezTo>
                  <a:cubicBezTo>
                    <a:pt x="672" y="1305"/>
                    <a:pt x="669" y="1299"/>
                    <a:pt x="673" y="1292"/>
                  </a:cubicBezTo>
                  <a:cubicBezTo>
                    <a:pt x="674" y="1289"/>
                    <a:pt x="666" y="1281"/>
                    <a:pt x="664" y="1282"/>
                  </a:cubicBezTo>
                  <a:close/>
                  <a:moveTo>
                    <a:pt x="0" y="0"/>
                  </a:moveTo>
                  <a:cubicBezTo>
                    <a:pt x="0" y="2414"/>
                    <a:pt x="0" y="2414"/>
                    <a:pt x="0" y="2414"/>
                  </a:cubicBezTo>
                  <a:cubicBezTo>
                    <a:pt x="858" y="2414"/>
                    <a:pt x="858" y="2414"/>
                    <a:pt x="858" y="2414"/>
                  </a:cubicBezTo>
                  <a:cubicBezTo>
                    <a:pt x="858" y="0"/>
                    <a:pt x="858" y="0"/>
                    <a:pt x="858" y="0"/>
                  </a:cubicBezTo>
                  <a:lnTo>
                    <a:pt x="0" y="0"/>
                  </a:lnTo>
                  <a:close/>
                  <a:moveTo>
                    <a:pt x="765" y="1075"/>
                  </a:moveTo>
                  <a:cubicBezTo>
                    <a:pt x="765" y="1081"/>
                    <a:pt x="765" y="1086"/>
                    <a:pt x="764" y="1092"/>
                  </a:cubicBezTo>
                  <a:cubicBezTo>
                    <a:pt x="763" y="1098"/>
                    <a:pt x="759" y="1102"/>
                    <a:pt x="756" y="1108"/>
                  </a:cubicBezTo>
                  <a:cubicBezTo>
                    <a:pt x="753" y="1116"/>
                    <a:pt x="759" y="1122"/>
                    <a:pt x="760" y="1129"/>
                  </a:cubicBezTo>
                  <a:cubicBezTo>
                    <a:pt x="762" y="1136"/>
                    <a:pt x="760" y="1143"/>
                    <a:pt x="758" y="1149"/>
                  </a:cubicBezTo>
                  <a:cubicBezTo>
                    <a:pt x="756" y="1152"/>
                    <a:pt x="750" y="1159"/>
                    <a:pt x="752" y="1163"/>
                  </a:cubicBezTo>
                  <a:cubicBezTo>
                    <a:pt x="754" y="1167"/>
                    <a:pt x="756" y="1167"/>
                    <a:pt x="757" y="1171"/>
                  </a:cubicBezTo>
                  <a:cubicBezTo>
                    <a:pt x="759" y="1178"/>
                    <a:pt x="760" y="1190"/>
                    <a:pt x="756" y="1196"/>
                  </a:cubicBezTo>
                  <a:cubicBezTo>
                    <a:pt x="753" y="1200"/>
                    <a:pt x="748" y="1198"/>
                    <a:pt x="752" y="1204"/>
                  </a:cubicBezTo>
                  <a:cubicBezTo>
                    <a:pt x="755" y="1207"/>
                    <a:pt x="755" y="1213"/>
                    <a:pt x="756" y="1218"/>
                  </a:cubicBezTo>
                  <a:cubicBezTo>
                    <a:pt x="756" y="1225"/>
                    <a:pt x="753" y="1229"/>
                    <a:pt x="752" y="1236"/>
                  </a:cubicBezTo>
                  <a:cubicBezTo>
                    <a:pt x="752" y="1239"/>
                    <a:pt x="754" y="1240"/>
                    <a:pt x="754" y="1243"/>
                  </a:cubicBezTo>
                  <a:cubicBezTo>
                    <a:pt x="755" y="1245"/>
                    <a:pt x="752" y="1247"/>
                    <a:pt x="750" y="1247"/>
                  </a:cubicBezTo>
                  <a:cubicBezTo>
                    <a:pt x="748" y="1247"/>
                    <a:pt x="750" y="1258"/>
                    <a:pt x="750" y="1260"/>
                  </a:cubicBezTo>
                  <a:cubicBezTo>
                    <a:pt x="750" y="1272"/>
                    <a:pt x="752" y="1287"/>
                    <a:pt x="749" y="1298"/>
                  </a:cubicBezTo>
                  <a:cubicBezTo>
                    <a:pt x="746" y="1308"/>
                    <a:pt x="745" y="1318"/>
                    <a:pt x="743" y="1328"/>
                  </a:cubicBezTo>
                  <a:cubicBezTo>
                    <a:pt x="741" y="1333"/>
                    <a:pt x="740" y="1340"/>
                    <a:pt x="734" y="1342"/>
                  </a:cubicBezTo>
                  <a:cubicBezTo>
                    <a:pt x="730" y="1344"/>
                    <a:pt x="728" y="1345"/>
                    <a:pt x="726" y="1349"/>
                  </a:cubicBezTo>
                  <a:cubicBezTo>
                    <a:pt x="725" y="1354"/>
                    <a:pt x="724" y="1358"/>
                    <a:pt x="718" y="1359"/>
                  </a:cubicBezTo>
                  <a:cubicBezTo>
                    <a:pt x="713" y="1359"/>
                    <a:pt x="711" y="1361"/>
                    <a:pt x="708" y="1364"/>
                  </a:cubicBezTo>
                  <a:cubicBezTo>
                    <a:pt x="704" y="1368"/>
                    <a:pt x="696" y="1369"/>
                    <a:pt x="690" y="1372"/>
                  </a:cubicBezTo>
                  <a:cubicBezTo>
                    <a:pt x="686" y="1375"/>
                    <a:pt x="681" y="1376"/>
                    <a:pt x="677" y="1378"/>
                  </a:cubicBezTo>
                  <a:cubicBezTo>
                    <a:pt x="672" y="1381"/>
                    <a:pt x="673" y="1392"/>
                    <a:pt x="673" y="1397"/>
                  </a:cubicBezTo>
                  <a:cubicBezTo>
                    <a:pt x="673" y="1452"/>
                    <a:pt x="685" y="1505"/>
                    <a:pt x="681" y="1560"/>
                  </a:cubicBezTo>
                  <a:cubicBezTo>
                    <a:pt x="678" y="1593"/>
                    <a:pt x="673" y="1626"/>
                    <a:pt x="673" y="1659"/>
                  </a:cubicBezTo>
                  <a:cubicBezTo>
                    <a:pt x="672" y="1682"/>
                    <a:pt x="668" y="1706"/>
                    <a:pt x="671" y="1729"/>
                  </a:cubicBezTo>
                  <a:cubicBezTo>
                    <a:pt x="674" y="1751"/>
                    <a:pt x="673" y="1772"/>
                    <a:pt x="675" y="1794"/>
                  </a:cubicBezTo>
                  <a:cubicBezTo>
                    <a:pt x="676" y="1813"/>
                    <a:pt x="679" y="1832"/>
                    <a:pt x="680" y="1850"/>
                  </a:cubicBezTo>
                  <a:cubicBezTo>
                    <a:pt x="684" y="1891"/>
                    <a:pt x="685" y="1931"/>
                    <a:pt x="685" y="1972"/>
                  </a:cubicBezTo>
                  <a:cubicBezTo>
                    <a:pt x="686" y="2009"/>
                    <a:pt x="687" y="2046"/>
                    <a:pt x="687" y="2083"/>
                  </a:cubicBezTo>
                  <a:cubicBezTo>
                    <a:pt x="686" y="2097"/>
                    <a:pt x="688" y="2114"/>
                    <a:pt x="682" y="2127"/>
                  </a:cubicBezTo>
                  <a:cubicBezTo>
                    <a:pt x="673" y="2146"/>
                    <a:pt x="681" y="2172"/>
                    <a:pt x="683" y="2192"/>
                  </a:cubicBezTo>
                  <a:cubicBezTo>
                    <a:pt x="684" y="2203"/>
                    <a:pt x="685" y="2214"/>
                    <a:pt x="687" y="2224"/>
                  </a:cubicBezTo>
                  <a:cubicBezTo>
                    <a:pt x="689" y="2236"/>
                    <a:pt x="693" y="2248"/>
                    <a:pt x="686" y="2259"/>
                  </a:cubicBezTo>
                  <a:cubicBezTo>
                    <a:pt x="680" y="2268"/>
                    <a:pt x="679" y="2268"/>
                    <a:pt x="683" y="2278"/>
                  </a:cubicBezTo>
                  <a:cubicBezTo>
                    <a:pt x="686" y="2289"/>
                    <a:pt x="695" y="2295"/>
                    <a:pt x="700" y="2305"/>
                  </a:cubicBezTo>
                  <a:cubicBezTo>
                    <a:pt x="704" y="2315"/>
                    <a:pt x="714" y="2323"/>
                    <a:pt x="718" y="2333"/>
                  </a:cubicBezTo>
                  <a:cubicBezTo>
                    <a:pt x="719" y="2338"/>
                    <a:pt x="719" y="2344"/>
                    <a:pt x="719" y="2349"/>
                  </a:cubicBezTo>
                  <a:cubicBezTo>
                    <a:pt x="719" y="2353"/>
                    <a:pt x="720" y="2352"/>
                    <a:pt x="723" y="2354"/>
                  </a:cubicBezTo>
                  <a:cubicBezTo>
                    <a:pt x="729" y="2359"/>
                    <a:pt x="734" y="2371"/>
                    <a:pt x="723" y="2371"/>
                  </a:cubicBezTo>
                  <a:cubicBezTo>
                    <a:pt x="709" y="2371"/>
                    <a:pt x="696" y="2373"/>
                    <a:pt x="683" y="2374"/>
                  </a:cubicBezTo>
                  <a:cubicBezTo>
                    <a:pt x="661" y="2375"/>
                    <a:pt x="639" y="2374"/>
                    <a:pt x="618" y="2370"/>
                  </a:cubicBezTo>
                  <a:cubicBezTo>
                    <a:pt x="608" y="2369"/>
                    <a:pt x="594" y="2369"/>
                    <a:pt x="586" y="2363"/>
                  </a:cubicBezTo>
                  <a:cubicBezTo>
                    <a:pt x="577" y="2357"/>
                    <a:pt x="590" y="2345"/>
                    <a:pt x="587" y="2342"/>
                  </a:cubicBezTo>
                  <a:cubicBezTo>
                    <a:pt x="586" y="2341"/>
                    <a:pt x="580" y="2345"/>
                    <a:pt x="578" y="2344"/>
                  </a:cubicBezTo>
                  <a:cubicBezTo>
                    <a:pt x="573" y="2343"/>
                    <a:pt x="569" y="2340"/>
                    <a:pt x="565" y="2338"/>
                  </a:cubicBezTo>
                  <a:cubicBezTo>
                    <a:pt x="557" y="2335"/>
                    <a:pt x="556" y="2329"/>
                    <a:pt x="557" y="2322"/>
                  </a:cubicBezTo>
                  <a:cubicBezTo>
                    <a:pt x="557" y="2314"/>
                    <a:pt x="557" y="2306"/>
                    <a:pt x="558" y="2299"/>
                  </a:cubicBezTo>
                  <a:cubicBezTo>
                    <a:pt x="558" y="2296"/>
                    <a:pt x="558" y="2288"/>
                    <a:pt x="560" y="2286"/>
                  </a:cubicBezTo>
                  <a:cubicBezTo>
                    <a:pt x="562" y="2285"/>
                    <a:pt x="566" y="2286"/>
                    <a:pt x="566" y="2283"/>
                  </a:cubicBezTo>
                  <a:cubicBezTo>
                    <a:pt x="567" y="2278"/>
                    <a:pt x="566" y="2274"/>
                    <a:pt x="567" y="2270"/>
                  </a:cubicBezTo>
                  <a:cubicBezTo>
                    <a:pt x="568" y="2263"/>
                    <a:pt x="561" y="2258"/>
                    <a:pt x="561" y="2250"/>
                  </a:cubicBezTo>
                  <a:cubicBezTo>
                    <a:pt x="560" y="2241"/>
                    <a:pt x="561" y="2232"/>
                    <a:pt x="560" y="2223"/>
                  </a:cubicBezTo>
                  <a:cubicBezTo>
                    <a:pt x="557" y="2203"/>
                    <a:pt x="549" y="2184"/>
                    <a:pt x="548" y="2164"/>
                  </a:cubicBezTo>
                  <a:cubicBezTo>
                    <a:pt x="546" y="2136"/>
                    <a:pt x="547" y="2107"/>
                    <a:pt x="544" y="2079"/>
                  </a:cubicBezTo>
                  <a:cubicBezTo>
                    <a:pt x="540" y="2044"/>
                    <a:pt x="536" y="2010"/>
                    <a:pt x="532" y="1976"/>
                  </a:cubicBezTo>
                  <a:cubicBezTo>
                    <a:pt x="529" y="1941"/>
                    <a:pt x="525" y="1907"/>
                    <a:pt x="522" y="1872"/>
                  </a:cubicBezTo>
                  <a:cubicBezTo>
                    <a:pt x="519" y="1840"/>
                    <a:pt x="518" y="1808"/>
                    <a:pt x="513" y="1776"/>
                  </a:cubicBezTo>
                  <a:cubicBezTo>
                    <a:pt x="511" y="1755"/>
                    <a:pt x="507" y="1735"/>
                    <a:pt x="504" y="1714"/>
                  </a:cubicBezTo>
                  <a:cubicBezTo>
                    <a:pt x="500" y="1692"/>
                    <a:pt x="493" y="1673"/>
                    <a:pt x="485" y="1653"/>
                  </a:cubicBezTo>
                  <a:cubicBezTo>
                    <a:pt x="479" y="1637"/>
                    <a:pt x="477" y="1618"/>
                    <a:pt x="473" y="1601"/>
                  </a:cubicBezTo>
                  <a:cubicBezTo>
                    <a:pt x="470" y="1584"/>
                    <a:pt x="467" y="1566"/>
                    <a:pt x="465" y="1547"/>
                  </a:cubicBezTo>
                  <a:cubicBezTo>
                    <a:pt x="461" y="1510"/>
                    <a:pt x="454" y="1473"/>
                    <a:pt x="450" y="1436"/>
                  </a:cubicBezTo>
                  <a:cubicBezTo>
                    <a:pt x="448" y="1415"/>
                    <a:pt x="446" y="1394"/>
                    <a:pt x="441" y="1374"/>
                  </a:cubicBezTo>
                  <a:cubicBezTo>
                    <a:pt x="438" y="1363"/>
                    <a:pt x="436" y="1351"/>
                    <a:pt x="433" y="1340"/>
                  </a:cubicBezTo>
                  <a:cubicBezTo>
                    <a:pt x="432" y="1335"/>
                    <a:pt x="430" y="1335"/>
                    <a:pt x="426" y="1333"/>
                  </a:cubicBezTo>
                  <a:cubicBezTo>
                    <a:pt x="425" y="1333"/>
                    <a:pt x="421" y="1330"/>
                    <a:pt x="421" y="1329"/>
                  </a:cubicBezTo>
                  <a:cubicBezTo>
                    <a:pt x="418" y="1332"/>
                    <a:pt x="416" y="1344"/>
                    <a:pt x="414" y="1349"/>
                  </a:cubicBezTo>
                  <a:cubicBezTo>
                    <a:pt x="411" y="1358"/>
                    <a:pt x="411" y="1366"/>
                    <a:pt x="411" y="1375"/>
                  </a:cubicBezTo>
                  <a:cubicBezTo>
                    <a:pt x="412" y="1385"/>
                    <a:pt x="409" y="1395"/>
                    <a:pt x="408" y="1405"/>
                  </a:cubicBezTo>
                  <a:cubicBezTo>
                    <a:pt x="407" y="1415"/>
                    <a:pt x="409" y="1424"/>
                    <a:pt x="408" y="1434"/>
                  </a:cubicBezTo>
                  <a:cubicBezTo>
                    <a:pt x="404" y="1455"/>
                    <a:pt x="401" y="1475"/>
                    <a:pt x="398" y="1496"/>
                  </a:cubicBezTo>
                  <a:cubicBezTo>
                    <a:pt x="394" y="1528"/>
                    <a:pt x="391" y="1560"/>
                    <a:pt x="385" y="1592"/>
                  </a:cubicBezTo>
                  <a:cubicBezTo>
                    <a:pt x="381" y="1620"/>
                    <a:pt x="378" y="1649"/>
                    <a:pt x="375" y="1678"/>
                  </a:cubicBezTo>
                  <a:cubicBezTo>
                    <a:pt x="372" y="1701"/>
                    <a:pt x="376" y="1723"/>
                    <a:pt x="378" y="1746"/>
                  </a:cubicBezTo>
                  <a:cubicBezTo>
                    <a:pt x="379" y="1758"/>
                    <a:pt x="377" y="1769"/>
                    <a:pt x="378" y="1780"/>
                  </a:cubicBezTo>
                  <a:cubicBezTo>
                    <a:pt x="379" y="1792"/>
                    <a:pt x="383" y="1799"/>
                    <a:pt x="387" y="1810"/>
                  </a:cubicBezTo>
                  <a:cubicBezTo>
                    <a:pt x="398" y="1836"/>
                    <a:pt x="402" y="1864"/>
                    <a:pt x="405" y="1892"/>
                  </a:cubicBezTo>
                  <a:cubicBezTo>
                    <a:pt x="407" y="1917"/>
                    <a:pt x="406" y="1942"/>
                    <a:pt x="408" y="1968"/>
                  </a:cubicBezTo>
                  <a:cubicBezTo>
                    <a:pt x="410" y="1987"/>
                    <a:pt x="411" y="2006"/>
                    <a:pt x="412" y="2025"/>
                  </a:cubicBezTo>
                  <a:cubicBezTo>
                    <a:pt x="412" y="2046"/>
                    <a:pt x="410" y="2067"/>
                    <a:pt x="413" y="2087"/>
                  </a:cubicBezTo>
                  <a:cubicBezTo>
                    <a:pt x="415" y="2107"/>
                    <a:pt x="417" y="2126"/>
                    <a:pt x="419" y="2146"/>
                  </a:cubicBezTo>
                  <a:cubicBezTo>
                    <a:pt x="420" y="2164"/>
                    <a:pt x="421" y="2182"/>
                    <a:pt x="422" y="2199"/>
                  </a:cubicBezTo>
                  <a:cubicBezTo>
                    <a:pt x="423" y="2207"/>
                    <a:pt x="422" y="2215"/>
                    <a:pt x="423" y="2223"/>
                  </a:cubicBezTo>
                  <a:cubicBezTo>
                    <a:pt x="424" y="2228"/>
                    <a:pt x="426" y="2234"/>
                    <a:pt x="424" y="2239"/>
                  </a:cubicBezTo>
                  <a:cubicBezTo>
                    <a:pt x="422" y="2244"/>
                    <a:pt x="419" y="2247"/>
                    <a:pt x="421" y="2251"/>
                  </a:cubicBezTo>
                  <a:cubicBezTo>
                    <a:pt x="423" y="2255"/>
                    <a:pt x="423" y="2261"/>
                    <a:pt x="423" y="2265"/>
                  </a:cubicBezTo>
                  <a:cubicBezTo>
                    <a:pt x="423" y="2270"/>
                    <a:pt x="421" y="2279"/>
                    <a:pt x="423" y="2283"/>
                  </a:cubicBezTo>
                  <a:cubicBezTo>
                    <a:pt x="424" y="2284"/>
                    <a:pt x="428" y="2283"/>
                    <a:pt x="430" y="2286"/>
                  </a:cubicBezTo>
                  <a:cubicBezTo>
                    <a:pt x="432" y="2290"/>
                    <a:pt x="431" y="2297"/>
                    <a:pt x="431" y="2302"/>
                  </a:cubicBezTo>
                  <a:cubicBezTo>
                    <a:pt x="431" y="2308"/>
                    <a:pt x="431" y="2315"/>
                    <a:pt x="432" y="2322"/>
                  </a:cubicBezTo>
                  <a:cubicBezTo>
                    <a:pt x="433" y="2333"/>
                    <a:pt x="412" y="2335"/>
                    <a:pt x="405" y="2338"/>
                  </a:cubicBezTo>
                  <a:cubicBezTo>
                    <a:pt x="394" y="2341"/>
                    <a:pt x="387" y="2342"/>
                    <a:pt x="376" y="2338"/>
                  </a:cubicBezTo>
                  <a:cubicBezTo>
                    <a:pt x="366" y="2334"/>
                    <a:pt x="364" y="2339"/>
                    <a:pt x="362" y="2349"/>
                  </a:cubicBezTo>
                  <a:cubicBezTo>
                    <a:pt x="360" y="2360"/>
                    <a:pt x="349" y="2360"/>
                    <a:pt x="340" y="2360"/>
                  </a:cubicBezTo>
                  <a:cubicBezTo>
                    <a:pt x="322" y="2362"/>
                    <a:pt x="304" y="2363"/>
                    <a:pt x="286" y="2363"/>
                  </a:cubicBezTo>
                  <a:cubicBezTo>
                    <a:pt x="266" y="2363"/>
                    <a:pt x="246" y="2363"/>
                    <a:pt x="227" y="2360"/>
                  </a:cubicBezTo>
                  <a:cubicBezTo>
                    <a:pt x="222" y="2358"/>
                    <a:pt x="217" y="2356"/>
                    <a:pt x="211" y="2356"/>
                  </a:cubicBezTo>
                  <a:cubicBezTo>
                    <a:pt x="206" y="2355"/>
                    <a:pt x="201" y="2355"/>
                    <a:pt x="200" y="2348"/>
                  </a:cubicBezTo>
                  <a:cubicBezTo>
                    <a:pt x="200" y="2343"/>
                    <a:pt x="206" y="2343"/>
                    <a:pt x="209" y="2341"/>
                  </a:cubicBezTo>
                  <a:cubicBezTo>
                    <a:pt x="214" y="2338"/>
                    <a:pt x="212" y="2331"/>
                    <a:pt x="213" y="2327"/>
                  </a:cubicBezTo>
                  <a:cubicBezTo>
                    <a:pt x="217" y="2315"/>
                    <a:pt x="231" y="2313"/>
                    <a:pt x="240" y="2308"/>
                  </a:cubicBezTo>
                  <a:cubicBezTo>
                    <a:pt x="254" y="2301"/>
                    <a:pt x="261" y="2289"/>
                    <a:pt x="272" y="2279"/>
                  </a:cubicBezTo>
                  <a:cubicBezTo>
                    <a:pt x="272" y="2278"/>
                    <a:pt x="294" y="2258"/>
                    <a:pt x="285" y="2257"/>
                  </a:cubicBezTo>
                  <a:cubicBezTo>
                    <a:pt x="281" y="2256"/>
                    <a:pt x="276" y="2261"/>
                    <a:pt x="273" y="2256"/>
                  </a:cubicBezTo>
                  <a:cubicBezTo>
                    <a:pt x="269" y="2250"/>
                    <a:pt x="269" y="2242"/>
                    <a:pt x="268" y="2236"/>
                  </a:cubicBezTo>
                  <a:cubicBezTo>
                    <a:pt x="265" y="2219"/>
                    <a:pt x="264" y="2202"/>
                    <a:pt x="262" y="2184"/>
                  </a:cubicBezTo>
                  <a:cubicBezTo>
                    <a:pt x="262" y="2180"/>
                    <a:pt x="260" y="2178"/>
                    <a:pt x="258" y="2173"/>
                  </a:cubicBezTo>
                  <a:cubicBezTo>
                    <a:pt x="254" y="2164"/>
                    <a:pt x="259" y="2154"/>
                    <a:pt x="256" y="2145"/>
                  </a:cubicBezTo>
                  <a:cubicBezTo>
                    <a:pt x="253" y="2130"/>
                    <a:pt x="249" y="2117"/>
                    <a:pt x="249" y="2102"/>
                  </a:cubicBezTo>
                  <a:cubicBezTo>
                    <a:pt x="249" y="2097"/>
                    <a:pt x="248" y="2093"/>
                    <a:pt x="248" y="2088"/>
                  </a:cubicBezTo>
                  <a:cubicBezTo>
                    <a:pt x="248" y="2069"/>
                    <a:pt x="247" y="2051"/>
                    <a:pt x="246" y="2032"/>
                  </a:cubicBezTo>
                  <a:cubicBezTo>
                    <a:pt x="242" y="1966"/>
                    <a:pt x="239" y="1900"/>
                    <a:pt x="234" y="1833"/>
                  </a:cubicBezTo>
                  <a:cubicBezTo>
                    <a:pt x="229" y="1760"/>
                    <a:pt x="232" y="1687"/>
                    <a:pt x="229" y="1613"/>
                  </a:cubicBezTo>
                  <a:cubicBezTo>
                    <a:pt x="228" y="1593"/>
                    <a:pt x="227" y="1572"/>
                    <a:pt x="224" y="1552"/>
                  </a:cubicBezTo>
                  <a:cubicBezTo>
                    <a:pt x="220" y="1532"/>
                    <a:pt x="213" y="1513"/>
                    <a:pt x="209" y="1493"/>
                  </a:cubicBezTo>
                  <a:cubicBezTo>
                    <a:pt x="204" y="1469"/>
                    <a:pt x="200" y="1444"/>
                    <a:pt x="197" y="1419"/>
                  </a:cubicBezTo>
                  <a:cubicBezTo>
                    <a:pt x="196" y="1413"/>
                    <a:pt x="198" y="1399"/>
                    <a:pt x="191" y="1398"/>
                  </a:cubicBezTo>
                  <a:cubicBezTo>
                    <a:pt x="187" y="1397"/>
                    <a:pt x="185" y="1397"/>
                    <a:pt x="181" y="1398"/>
                  </a:cubicBezTo>
                  <a:cubicBezTo>
                    <a:pt x="177" y="1399"/>
                    <a:pt x="169" y="1396"/>
                    <a:pt x="165" y="1395"/>
                  </a:cubicBezTo>
                  <a:cubicBezTo>
                    <a:pt x="146" y="1389"/>
                    <a:pt x="130" y="1383"/>
                    <a:pt x="123" y="1364"/>
                  </a:cubicBezTo>
                  <a:cubicBezTo>
                    <a:pt x="118" y="1353"/>
                    <a:pt x="115" y="1342"/>
                    <a:pt x="111" y="1331"/>
                  </a:cubicBezTo>
                  <a:cubicBezTo>
                    <a:pt x="109" y="1324"/>
                    <a:pt x="102" y="1315"/>
                    <a:pt x="103" y="1307"/>
                  </a:cubicBezTo>
                  <a:cubicBezTo>
                    <a:pt x="105" y="1296"/>
                    <a:pt x="106" y="1285"/>
                    <a:pt x="105" y="1273"/>
                  </a:cubicBezTo>
                  <a:cubicBezTo>
                    <a:pt x="105" y="1269"/>
                    <a:pt x="102" y="1267"/>
                    <a:pt x="101" y="1263"/>
                  </a:cubicBezTo>
                  <a:cubicBezTo>
                    <a:pt x="101" y="1260"/>
                    <a:pt x="105" y="1260"/>
                    <a:pt x="104" y="1255"/>
                  </a:cubicBezTo>
                  <a:cubicBezTo>
                    <a:pt x="103" y="1250"/>
                    <a:pt x="102" y="1244"/>
                    <a:pt x="103" y="1238"/>
                  </a:cubicBezTo>
                  <a:cubicBezTo>
                    <a:pt x="104" y="1235"/>
                    <a:pt x="111" y="1228"/>
                    <a:pt x="108" y="1226"/>
                  </a:cubicBezTo>
                  <a:cubicBezTo>
                    <a:pt x="103" y="1223"/>
                    <a:pt x="97" y="1225"/>
                    <a:pt x="93" y="1219"/>
                  </a:cubicBezTo>
                  <a:cubicBezTo>
                    <a:pt x="89" y="1212"/>
                    <a:pt x="94" y="1207"/>
                    <a:pt x="96" y="1201"/>
                  </a:cubicBezTo>
                  <a:cubicBezTo>
                    <a:pt x="97" y="1198"/>
                    <a:pt x="93" y="1193"/>
                    <a:pt x="92" y="1190"/>
                  </a:cubicBezTo>
                  <a:cubicBezTo>
                    <a:pt x="92" y="1186"/>
                    <a:pt x="92" y="1183"/>
                    <a:pt x="92" y="1180"/>
                  </a:cubicBezTo>
                  <a:cubicBezTo>
                    <a:pt x="92" y="1174"/>
                    <a:pt x="93" y="1169"/>
                    <a:pt x="97" y="1165"/>
                  </a:cubicBezTo>
                  <a:cubicBezTo>
                    <a:pt x="106" y="1155"/>
                    <a:pt x="101" y="1145"/>
                    <a:pt x="99" y="1134"/>
                  </a:cubicBezTo>
                  <a:cubicBezTo>
                    <a:pt x="97" y="1123"/>
                    <a:pt x="93" y="1109"/>
                    <a:pt x="96" y="1099"/>
                  </a:cubicBezTo>
                  <a:cubicBezTo>
                    <a:pt x="98" y="1091"/>
                    <a:pt x="92" y="1081"/>
                    <a:pt x="92" y="1072"/>
                  </a:cubicBezTo>
                  <a:cubicBezTo>
                    <a:pt x="91" y="1064"/>
                    <a:pt x="93" y="1056"/>
                    <a:pt x="93" y="1047"/>
                  </a:cubicBezTo>
                  <a:cubicBezTo>
                    <a:pt x="94" y="1042"/>
                    <a:pt x="93" y="1037"/>
                    <a:pt x="93" y="1032"/>
                  </a:cubicBezTo>
                  <a:cubicBezTo>
                    <a:pt x="93" y="1022"/>
                    <a:pt x="94" y="1012"/>
                    <a:pt x="94" y="1002"/>
                  </a:cubicBezTo>
                  <a:cubicBezTo>
                    <a:pt x="95" y="979"/>
                    <a:pt x="93" y="956"/>
                    <a:pt x="96" y="933"/>
                  </a:cubicBezTo>
                  <a:cubicBezTo>
                    <a:pt x="98" y="908"/>
                    <a:pt x="103" y="882"/>
                    <a:pt x="105" y="857"/>
                  </a:cubicBezTo>
                  <a:cubicBezTo>
                    <a:pt x="107" y="837"/>
                    <a:pt x="108" y="817"/>
                    <a:pt x="110" y="797"/>
                  </a:cubicBezTo>
                  <a:cubicBezTo>
                    <a:pt x="114" y="759"/>
                    <a:pt x="117" y="721"/>
                    <a:pt x="122" y="684"/>
                  </a:cubicBezTo>
                  <a:cubicBezTo>
                    <a:pt x="127" y="645"/>
                    <a:pt x="133" y="605"/>
                    <a:pt x="139" y="566"/>
                  </a:cubicBezTo>
                  <a:cubicBezTo>
                    <a:pt x="142" y="551"/>
                    <a:pt x="146" y="537"/>
                    <a:pt x="150" y="522"/>
                  </a:cubicBezTo>
                  <a:cubicBezTo>
                    <a:pt x="155" y="500"/>
                    <a:pt x="165" y="479"/>
                    <a:pt x="185" y="466"/>
                  </a:cubicBezTo>
                  <a:cubicBezTo>
                    <a:pt x="204" y="453"/>
                    <a:pt x="227" y="452"/>
                    <a:pt x="246" y="440"/>
                  </a:cubicBezTo>
                  <a:cubicBezTo>
                    <a:pt x="262" y="432"/>
                    <a:pt x="277" y="422"/>
                    <a:pt x="293" y="414"/>
                  </a:cubicBezTo>
                  <a:cubicBezTo>
                    <a:pt x="305" y="409"/>
                    <a:pt x="312" y="399"/>
                    <a:pt x="323" y="392"/>
                  </a:cubicBezTo>
                  <a:cubicBezTo>
                    <a:pt x="327" y="390"/>
                    <a:pt x="331" y="390"/>
                    <a:pt x="335" y="388"/>
                  </a:cubicBezTo>
                  <a:cubicBezTo>
                    <a:pt x="341" y="386"/>
                    <a:pt x="346" y="383"/>
                    <a:pt x="350" y="380"/>
                  </a:cubicBezTo>
                  <a:cubicBezTo>
                    <a:pt x="359" y="374"/>
                    <a:pt x="357" y="363"/>
                    <a:pt x="357" y="354"/>
                  </a:cubicBezTo>
                  <a:cubicBezTo>
                    <a:pt x="357" y="344"/>
                    <a:pt x="357" y="333"/>
                    <a:pt x="357" y="323"/>
                  </a:cubicBezTo>
                  <a:cubicBezTo>
                    <a:pt x="357" y="318"/>
                    <a:pt x="357" y="314"/>
                    <a:pt x="358" y="309"/>
                  </a:cubicBezTo>
                  <a:cubicBezTo>
                    <a:pt x="358" y="303"/>
                    <a:pt x="355" y="299"/>
                    <a:pt x="352" y="294"/>
                  </a:cubicBezTo>
                  <a:cubicBezTo>
                    <a:pt x="347" y="285"/>
                    <a:pt x="346" y="275"/>
                    <a:pt x="346" y="264"/>
                  </a:cubicBezTo>
                  <a:cubicBezTo>
                    <a:pt x="346" y="259"/>
                    <a:pt x="347" y="252"/>
                    <a:pt x="346" y="247"/>
                  </a:cubicBezTo>
                  <a:cubicBezTo>
                    <a:pt x="345" y="243"/>
                    <a:pt x="343" y="244"/>
                    <a:pt x="339" y="244"/>
                  </a:cubicBezTo>
                  <a:cubicBezTo>
                    <a:pt x="327" y="243"/>
                    <a:pt x="322" y="234"/>
                    <a:pt x="318" y="223"/>
                  </a:cubicBezTo>
                  <a:cubicBezTo>
                    <a:pt x="315" y="210"/>
                    <a:pt x="317" y="195"/>
                    <a:pt x="319" y="182"/>
                  </a:cubicBezTo>
                  <a:cubicBezTo>
                    <a:pt x="320" y="178"/>
                    <a:pt x="320" y="170"/>
                    <a:pt x="325" y="167"/>
                  </a:cubicBezTo>
                  <a:cubicBezTo>
                    <a:pt x="328" y="166"/>
                    <a:pt x="334" y="169"/>
                    <a:pt x="333" y="164"/>
                  </a:cubicBezTo>
                  <a:cubicBezTo>
                    <a:pt x="329" y="155"/>
                    <a:pt x="334" y="144"/>
                    <a:pt x="330" y="135"/>
                  </a:cubicBezTo>
                  <a:cubicBezTo>
                    <a:pt x="326" y="127"/>
                    <a:pt x="331" y="109"/>
                    <a:pt x="334" y="101"/>
                  </a:cubicBezTo>
                  <a:cubicBezTo>
                    <a:pt x="336" y="97"/>
                    <a:pt x="339" y="96"/>
                    <a:pt x="340" y="93"/>
                  </a:cubicBezTo>
                  <a:cubicBezTo>
                    <a:pt x="342" y="90"/>
                    <a:pt x="342" y="87"/>
                    <a:pt x="343" y="84"/>
                  </a:cubicBezTo>
                  <a:cubicBezTo>
                    <a:pt x="346" y="79"/>
                    <a:pt x="351" y="75"/>
                    <a:pt x="355" y="72"/>
                  </a:cubicBezTo>
                  <a:cubicBezTo>
                    <a:pt x="357" y="70"/>
                    <a:pt x="358" y="67"/>
                    <a:pt x="361" y="65"/>
                  </a:cubicBezTo>
                  <a:cubicBezTo>
                    <a:pt x="365" y="62"/>
                    <a:pt x="369" y="60"/>
                    <a:pt x="374" y="57"/>
                  </a:cubicBezTo>
                  <a:cubicBezTo>
                    <a:pt x="377" y="56"/>
                    <a:pt x="381" y="55"/>
                    <a:pt x="384" y="54"/>
                  </a:cubicBezTo>
                  <a:cubicBezTo>
                    <a:pt x="386" y="53"/>
                    <a:pt x="388" y="51"/>
                    <a:pt x="390" y="50"/>
                  </a:cubicBezTo>
                  <a:cubicBezTo>
                    <a:pt x="396" y="49"/>
                    <a:pt x="400" y="43"/>
                    <a:pt x="405" y="43"/>
                  </a:cubicBezTo>
                  <a:cubicBezTo>
                    <a:pt x="409" y="43"/>
                    <a:pt x="411" y="45"/>
                    <a:pt x="414" y="44"/>
                  </a:cubicBezTo>
                  <a:cubicBezTo>
                    <a:pt x="417" y="44"/>
                    <a:pt x="419" y="42"/>
                    <a:pt x="421" y="41"/>
                  </a:cubicBezTo>
                  <a:cubicBezTo>
                    <a:pt x="427" y="41"/>
                    <a:pt x="435" y="40"/>
                    <a:pt x="441" y="40"/>
                  </a:cubicBezTo>
                  <a:cubicBezTo>
                    <a:pt x="445" y="40"/>
                    <a:pt x="449" y="43"/>
                    <a:pt x="453" y="43"/>
                  </a:cubicBezTo>
                  <a:cubicBezTo>
                    <a:pt x="455" y="43"/>
                    <a:pt x="458" y="43"/>
                    <a:pt x="460" y="43"/>
                  </a:cubicBezTo>
                  <a:cubicBezTo>
                    <a:pt x="465" y="45"/>
                    <a:pt x="470" y="49"/>
                    <a:pt x="475" y="47"/>
                  </a:cubicBezTo>
                  <a:cubicBezTo>
                    <a:pt x="486" y="45"/>
                    <a:pt x="497" y="57"/>
                    <a:pt x="505" y="64"/>
                  </a:cubicBezTo>
                  <a:cubicBezTo>
                    <a:pt x="510" y="68"/>
                    <a:pt x="512" y="72"/>
                    <a:pt x="518" y="75"/>
                  </a:cubicBezTo>
                  <a:cubicBezTo>
                    <a:pt x="524" y="78"/>
                    <a:pt x="524" y="83"/>
                    <a:pt x="527" y="88"/>
                  </a:cubicBezTo>
                  <a:cubicBezTo>
                    <a:pt x="531" y="97"/>
                    <a:pt x="538" y="106"/>
                    <a:pt x="539" y="116"/>
                  </a:cubicBezTo>
                  <a:cubicBezTo>
                    <a:pt x="541" y="126"/>
                    <a:pt x="537" y="135"/>
                    <a:pt x="540" y="146"/>
                  </a:cubicBezTo>
                  <a:cubicBezTo>
                    <a:pt x="542" y="154"/>
                    <a:pt x="539" y="161"/>
                    <a:pt x="538" y="168"/>
                  </a:cubicBezTo>
                  <a:cubicBezTo>
                    <a:pt x="538" y="170"/>
                    <a:pt x="535" y="181"/>
                    <a:pt x="538" y="180"/>
                  </a:cubicBezTo>
                  <a:cubicBezTo>
                    <a:pt x="563" y="174"/>
                    <a:pt x="550" y="230"/>
                    <a:pt x="545" y="240"/>
                  </a:cubicBezTo>
                  <a:cubicBezTo>
                    <a:pt x="540" y="251"/>
                    <a:pt x="539" y="259"/>
                    <a:pt x="525" y="256"/>
                  </a:cubicBezTo>
                  <a:cubicBezTo>
                    <a:pt x="520" y="255"/>
                    <a:pt x="520" y="254"/>
                    <a:pt x="520" y="260"/>
                  </a:cubicBezTo>
                  <a:cubicBezTo>
                    <a:pt x="520" y="267"/>
                    <a:pt x="519" y="274"/>
                    <a:pt x="518" y="281"/>
                  </a:cubicBezTo>
                  <a:cubicBezTo>
                    <a:pt x="517" y="292"/>
                    <a:pt x="515" y="303"/>
                    <a:pt x="508" y="312"/>
                  </a:cubicBezTo>
                  <a:cubicBezTo>
                    <a:pt x="501" y="319"/>
                    <a:pt x="502" y="325"/>
                    <a:pt x="503" y="334"/>
                  </a:cubicBezTo>
                  <a:cubicBezTo>
                    <a:pt x="504" y="344"/>
                    <a:pt x="504" y="354"/>
                    <a:pt x="504" y="363"/>
                  </a:cubicBezTo>
                  <a:cubicBezTo>
                    <a:pt x="504" y="372"/>
                    <a:pt x="509" y="376"/>
                    <a:pt x="519" y="379"/>
                  </a:cubicBezTo>
                  <a:cubicBezTo>
                    <a:pt x="527" y="382"/>
                    <a:pt x="532" y="384"/>
                    <a:pt x="538" y="391"/>
                  </a:cubicBezTo>
                  <a:cubicBezTo>
                    <a:pt x="544" y="397"/>
                    <a:pt x="552" y="401"/>
                    <a:pt x="560" y="404"/>
                  </a:cubicBezTo>
                  <a:cubicBezTo>
                    <a:pt x="578" y="413"/>
                    <a:pt x="595" y="424"/>
                    <a:pt x="613" y="432"/>
                  </a:cubicBezTo>
                  <a:cubicBezTo>
                    <a:pt x="636" y="443"/>
                    <a:pt x="661" y="445"/>
                    <a:pt x="681" y="463"/>
                  </a:cubicBezTo>
                  <a:cubicBezTo>
                    <a:pt x="696" y="476"/>
                    <a:pt x="702" y="493"/>
                    <a:pt x="707" y="512"/>
                  </a:cubicBezTo>
                  <a:cubicBezTo>
                    <a:pt x="712" y="532"/>
                    <a:pt x="717" y="553"/>
                    <a:pt x="721" y="573"/>
                  </a:cubicBezTo>
                  <a:cubicBezTo>
                    <a:pt x="734" y="630"/>
                    <a:pt x="746" y="687"/>
                    <a:pt x="751" y="746"/>
                  </a:cubicBezTo>
                  <a:cubicBezTo>
                    <a:pt x="753" y="772"/>
                    <a:pt x="752" y="799"/>
                    <a:pt x="751" y="825"/>
                  </a:cubicBezTo>
                  <a:cubicBezTo>
                    <a:pt x="751" y="850"/>
                    <a:pt x="755" y="874"/>
                    <a:pt x="756" y="899"/>
                  </a:cubicBezTo>
                  <a:cubicBezTo>
                    <a:pt x="756" y="912"/>
                    <a:pt x="755" y="925"/>
                    <a:pt x="757" y="938"/>
                  </a:cubicBezTo>
                  <a:cubicBezTo>
                    <a:pt x="759" y="949"/>
                    <a:pt x="762" y="959"/>
                    <a:pt x="763" y="969"/>
                  </a:cubicBezTo>
                  <a:cubicBezTo>
                    <a:pt x="766" y="992"/>
                    <a:pt x="759" y="1016"/>
                    <a:pt x="765" y="1038"/>
                  </a:cubicBezTo>
                  <a:cubicBezTo>
                    <a:pt x="769" y="1051"/>
                    <a:pt x="765" y="1062"/>
                    <a:pt x="765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9" name="Group 28"/>
          <p:cNvGrpSpPr>
            <a:grpSpLocks/>
          </p:cNvGrpSpPr>
          <p:nvPr/>
        </p:nvGrpSpPr>
        <p:grpSpPr bwMode="auto">
          <a:xfrm>
            <a:off x="-930275" y="1968500"/>
            <a:ext cx="4922838" cy="4400550"/>
            <a:chOff x="-930264" y="1957388"/>
            <a:chExt cx="4922837" cy="4400550"/>
          </a:xfrm>
        </p:grpSpPr>
        <p:pic>
          <p:nvPicPr>
            <p:cNvPr id="20" name="Picture 2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930264" y="1968991"/>
              <a:ext cx="4922837" cy="437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4"/>
            <p:cNvSpPr>
              <a:spLocks noChangeAspect="1" noEditPoints="1"/>
            </p:cNvSpPr>
            <p:nvPr/>
          </p:nvSpPr>
          <p:spPr bwMode="gray">
            <a:xfrm>
              <a:off x="2032000" y="1957388"/>
              <a:ext cx="1563688" cy="4400550"/>
            </a:xfrm>
            <a:custGeom>
              <a:avLst/>
              <a:gdLst>
                <a:gd name="T0" fmla="*/ 2147483647 w 858"/>
                <a:gd name="T1" fmla="*/ 2147483647 h 2414"/>
                <a:gd name="T2" fmla="*/ 2147483647 w 858"/>
                <a:gd name="T3" fmla="*/ 2147483647 h 2414"/>
                <a:gd name="T4" fmla="*/ 2147483647 w 858"/>
                <a:gd name="T5" fmla="*/ 2147483647 h 2414"/>
                <a:gd name="T6" fmla="*/ 2147483647 w 858"/>
                <a:gd name="T7" fmla="*/ 2147483647 h 2414"/>
                <a:gd name="T8" fmla="*/ 2147483647 w 858"/>
                <a:gd name="T9" fmla="*/ 2147483647 h 2414"/>
                <a:gd name="T10" fmla="*/ 2147483647 w 858"/>
                <a:gd name="T11" fmla="*/ 2147483647 h 2414"/>
                <a:gd name="T12" fmla="*/ 2147483647 w 858"/>
                <a:gd name="T13" fmla="*/ 2147483647 h 2414"/>
                <a:gd name="T14" fmla="*/ 2147483647 w 858"/>
                <a:gd name="T15" fmla="*/ 2147483647 h 2414"/>
                <a:gd name="T16" fmla="*/ 2147483647 w 858"/>
                <a:gd name="T17" fmla="*/ 2147483647 h 2414"/>
                <a:gd name="T18" fmla="*/ 2147483647 w 858"/>
                <a:gd name="T19" fmla="*/ 2147483647 h 2414"/>
                <a:gd name="T20" fmla="*/ 2147483647 w 858"/>
                <a:gd name="T21" fmla="*/ 2147483647 h 2414"/>
                <a:gd name="T22" fmla="*/ 2147483647 w 858"/>
                <a:gd name="T23" fmla="*/ 2147483647 h 2414"/>
                <a:gd name="T24" fmla="*/ 2147483647 w 858"/>
                <a:gd name="T25" fmla="*/ 2147483647 h 2414"/>
                <a:gd name="T26" fmla="*/ 2147483647 w 858"/>
                <a:gd name="T27" fmla="*/ 2147483647 h 2414"/>
                <a:gd name="T28" fmla="*/ 2147483647 w 858"/>
                <a:gd name="T29" fmla="*/ 2147483647 h 2414"/>
                <a:gd name="T30" fmla="*/ 2147483647 w 858"/>
                <a:gd name="T31" fmla="*/ 2147483647 h 2414"/>
                <a:gd name="T32" fmla="*/ 0 w 858"/>
                <a:gd name="T33" fmla="*/ 0 h 2414"/>
                <a:gd name="T34" fmla="*/ 2147483647 w 858"/>
                <a:gd name="T35" fmla="*/ 2147483647 h 2414"/>
                <a:gd name="T36" fmla="*/ 2147483647 w 858"/>
                <a:gd name="T37" fmla="*/ 2147483647 h 2414"/>
                <a:gd name="T38" fmla="*/ 2147483647 w 858"/>
                <a:gd name="T39" fmla="*/ 2147483647 h 2414"/>
                <a:gd name="T40" fmla="*/ 2147483647 w 858"/>
                <a:gd name="T41" fmla="*/ 2147483647 h 2414"/>
                <a:gd name="T42" fmla="*/ 2147483647 w 858"/>
                <a:gd name="T43" fmla="*/ 2147483647 h 2414"/>
                <a:gd name="T44" fmla="*/ 2147483647 w 858"/>
                <a:gd name="T45" fmla="*/ 2147483647 h 2414"/>
                <a:gd name="T46" fmla="*/ 2147483647 w 858"/>
                <a:gd name="T47" fmla="*/ 2147483647 h 2414"/>
                <a:gd name="T48" fmla="*/ 2147483647 w 858"/>
                <a:gd name="T49" fmla="*/ 2147483647 h 2414"/>
                <a:gd name="T50" fmla="*/ 2147483647 w 858"/>
                <a:gd name="T51" fmla="*/ 2147483647 h 2414"/>
                <a:gd name="T52" fmla="*/ 2147483647 w 858"/>
                <a:gd name="T53" fmla="*/ 2147483647 h 2414"/>
                <a:gd name="T54" fmla="*/ 2147483647 w 858"/>
                <a:gd name="T55" fmla="*/ 2147483647 h 2414"/>
                <a:gd name="T56" fmla="*/ 2147483647 w 858"/>
                <a:gd name="T57" fmla="*/ 2147483647 h 2414"/>
                <a:gd name="T58" fmla="*/ 2147483647 w 858"/>
                <a:gd name="T59" fmla="*/ 2147483647 h 2414"/>
                <a:gd name="T60" fmla="*/ 2147483647 w 858"/>
                <a:gd name="T61" fmla="*/ 2147483647 h 2414"/>
                <a:gd name="T62" fmla="*/ 2147483647 w 858"/>
                <a:gd name="T63" fmla="*/ 2147483647 h 2414"/>
                <a:gd name="T64" fmla="*/ 2147483647 w 858"/>
                <a:gd name="T65" fmla="*/ 2147483647 h 2414"/>
                <a:gd name="T66" fmla="*/ 2147483647 w 858"/>
                <a:gd name="T67" fmla="*/ 2147483647 h 2414"/>
                <a:gd name="T68" fmla="*/ 2147483647 w 858"/>
                <a:gd name="T69" fmla="*/ 2147483647 h 2414"/>
                <a:gd name="T70" fmla="*/ 2147483647 w 858"/>
                <a:gd name="T71" fmla="*/ 2147483647 h 2414"/>
                <a:gd name="T72" fmla="*/ 2147483647 w 858"/>
                <a:gd name="T73" fmla="*/ 2147483647 h 2414"/>
                <a:gd name="T74" fmla="*/ 2147483647 w 858"/>
                <a:gd name="T75" fmla="*/ 2147483647 h 2414"/>
                <a:gd name="T76" fmla="*/ 2147483647 w 858"/>
                <a:gd name="T77" fmla="*/ 2147483647 h 2414"/>
                <a:gd name="T78" fmla="*/ 2147483647 w 858"/>
                <a:gd name="T79" fmla="*/ 2147483647 h 2414"/>
                <a:gd name="T80" fmla="*/ 2147483647 w 858"/>
                <a:gd name="T81" fmla="*/ 2147483647 h 2414"/>
                <a:gd name="T82" fmla="*/ 2147483647 w 858"/>
                <a:gd name="T83" fmla="*/ 2147483647 h 2414"/>
                <a:gd name="T84" fmla="*/ 2147483647 w 858"/>
                <a:gd name="T85" fmla="*/ 2147483647 h 2414"/>
                <a:gd name="T86" fmla="*/ 2147483647 w 858"/>
                <a:gd name="T87" fmla="*/ 2147483647 h 2414"/>
                <a:gd name="T88" fmla="*/ 2147483647 w 858"/>
                <a:gd name="T89" fmla="*/ 2147483647 h 2414"/>
                <a:gd name="T90" fmla="*/ 2147483647 w 858"/>
                <a:gd name="T91" fmla="*/ 2147483647 h 2414"/>
                <a:gd name="T92" fmla="*/ 2147483647 w 858"/>
                <a:gd name="T93" fmla="*/ 2147483647 h 2414"/>
                <a:gd name="T94" fmla="*/ 2147483647 w 858"/>
                <a:gd name="T95" fmla="*/ 2147483647 h 2414"/>
                <a:gd name="T96" fmla="*/ 2147483647 w 858"/>
                <a:gd name="T97" fmla="*/ 2147483647 h 2414"/>
                <a:gd name="T98" fmla="*/ 2147483647 w 858"/>
                <a:gd name="T99" fmla="*/ 2147483647 h 2414"/>
                <a:gd name="T100" fmla="*/ 2147483647 w 858"/>
                <a:gd name="T101" fmla="*/ 2147483647 h 2414"/>
                <a:gd name="T102" fmla="*/ 2147483647 w 858"/>
                <a:gd name="T103" fmla="*/ 2147483647 h 2414"/>
                <a:gd name="T104" fmla="*/ 2147483647 w 858"/>
                <a:gd name="T105" fmla="*/ 2147483647 h 2414"/>
                <a:gd name="T106" fmla="*/ 2147483647 w 858"/>
                <a:gd name="T107" fmla="*/ 2147483647 h 2414"/>
                <a:gd name="T108" fmla="*/ 2147483647 w 858"/>
                <a:gd name="T109" fmla="*/ 2147483647 h 2414"/>
                <a:gd name="T110" fmla="*/ 2147483647 w 858"/>
                <a:gd name="T111" fmla="*/ 2147483647 h 2414"/>
                <a:gd name="T112" fmla="*/ 2147483647 w 858"/>
                <a:gd name="T113" fmla="*/ 2147483647 h 2414"/>
                <a:gd name="T114" fmla="*/ 2147483647 w 858"/>
                <a:gd name="T115" fmla="*/ 2147483647 h 2414"/>
                <a:gd name="T116" fmla="*/ 2147483647 w 858"/>
                <a:gd name="T117" fmla="*/ 2147483647 h 24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8"/>
                <a:gd name="T178" fmla="*/ 0 h 2414"/>
                <a:gd name="T179" fmla="*/ 858 w 858"/>
                <a:gd name="T180" fmla="*/ 2414 h 24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8" h="2414">
                  <a:moveTo>
                    <a:pt x="660" y="1207"/>
                  </a:moveTo>
                  <a:cubicBezTo>
                    <a:pt x="660" y="1207"/>
                    <a:pt x="666" y="1203"/>
                    <a:pt x="667" y="1201"/>
                  </a:cubicBezTo>
                  <a:cubicBezTo>
                    <a:pt x="669" y="1198"/>
                    <a:pt x="671" y="1194"/>
                    <a:pt x="672" y="1190"/>
                  </a:cubicBezTo>
                  <a:cubicBezTo>
                    <a:pt x="673" y="1187"/>
                    <a:pt x="669" y="1184"/>
                    <a:pt x="667" y="1182"/>
                  </a:cubicBezTo>
                  <a:cubicBezTo>
                    <a:pt x="663" y="1176"/>
                    <a:pt x="663" y="1174"/>
                    <a:pt x="665" y="1167"/>
                  </a:cubicBezTo>
                  <a:cubicBezTo>
                    <a:pt x="667" y="1162"/>
                    <a:pt x="665" y="1155"/>
                    <a:pt x="665" y="1149"/>
                  </a:cubicBezTo>
                  <a:cubicBezTo>
                    <a:pt x="665" y="1143"/>
                    <a:pt x="667" y="1137"/>
                    <a:pt x="667" y="1130"/>
                  </a:cubicBezTo>
                  <a:cubicBezTo>
                    <a:pt x="669" y="1121"/>
                    <a:pt x="663" y="1112"/>
                    <a:pt x="664" y="1102"/>
                  </a:cubicBezTo>
                  <a:cubicBezTo>
                    <a:pt x="666" y="1093"/>
                    <a:pt x="668" y="1087"/>
                    <a:pt x="666" y="1078"/>
                  </a:cubicBezTo>
                  <a:cubicBezTo>
                    <a:pt x="664" y="1067"/>
                    <a:pt x="664" y="1055"/>
                    <a:pt x="662" y="1043"/>
                  </a:cubicBezTo>
                  <a:cubicBezTo>
                    <a:pt x="661" y="1029"/>
                    <a:pt x="655" y="1018"/>
                    <a:pt x="655" y="1004"/>
                  </a:cubicBezTo>
                  <a:cubicBezTo>
                    <a:pt x="654" y="992"/>
                    <a:pt x="655" y="976"/>
                    <a:pt x="651" y="965"/>
                  </a:cubicBezTo>
                  <a:cubicBezTo>
                    <a:pt x="648" y="956"/>
                    <a:pt x="647" y="948"/>
                    <a:pt x="646" y="939"/>
                  </a:cubicBezTo>
                  <a:cubicBezTo>
                    <a:pt x="644" y="927"/>
                    <a:pt x="642" y="914"/>
                    <a:pt x="643" y="902"/>
                  </a:cubicBezTo>
                  <a:cubicBezTo>
                    <a:pt x="643" y="888"/>
                    <a:pt x="645" y="876"/>
                    <a:pt x="644" y="862"/>
                  </a:cubicBezTo>
                  <a:cubicBezTo>
                    <a:pt x="642" y="850"/>
                    <a:pt x="644" y="839"/>
                    <a:pt x="642" y="827"/>
                  </a:cubicBezTo>
                  <a:cubicBezTo>
                    <a:pt x="640" y="818"/>
                    <a:pt x="639" y="809"/>
                    <a:pt x="639" y="800"/>
                  </a:cubicBezTo>
                  <a:cubicBezTo>
                    <a:pt x="638" y="789"/>
                    <a:pt x="638" y="779"/>
                    <a:pt x="635" y="769"/>
                  </a:cubicBezTo>
                  <a:cubicBezTo>
                    <a:pt x="634" y="767"/>
                    <a:pt x="626" y="750"/>
                    <a:pt x="627" y="749"/>
                  </a:cubicBezTo>
                  <a:cubicBezTo>
                    <a:pt x="626" y="750"/>
                    <a:pt x="626" y="755"/>
                    <a:pt x="626" y="757"/>
                  </a:cubicBezTo>
                  <a:cubicBezTo>
                    <a:pt x="626" y="762"/>
                    <a:pt x="625" y="768"/>
                    <a:pt x="624" y="773"/>
                  </a:cubicBezTo>
                  <a:cubicBezTo>
                    <a:pt x="623" y="781"/>
                    <a:pt x="623" y="790"/>
                    <a:pt x="623" y="798"/>
                  </a:cubicBezTo>
                  <a:cubicBezTo>
                    <a:pt x="622" y="818"/>
                    <a:pt x="623" y="837"/>
                    <a:pt x="623" y="857"/>
                  </a:cubicBezTo>
                  <a:cubicBezTo>
                    <a:pt x="623" y="880"/>
                    <a:pt x="622" y="903"/>
                    <a:pt x="622" y="925"/>
                  </a:cubicBezTo>
                  <a:cubicBezTo>
                    <a:pt x="622" y="944"/>
                    <a:pt x="624" y="964"/>
                    <a:pt x="624" y="983"/>
                  </a:cubicBezTo>
                  <a:cubicBezTo>
                    <a:pt x="623" y="1009"/>
                    <a:pt x="632" y="1034"/>
                    <a:pt x="635" y="1060"/>
                  </a:cubicBezTo>
                  <a:cubicBezTo>
                    <a:pt x="638" y="1082"/>
                    <a:pt x="644" y="1102"/>
                    <a:pt x="650" y="1123"/>
                  </a:cubicBezTo>
                  <a:cubicBezTo>
                    <a:pt x="651" y="1127"/>
                    <a:pt x="653" y="1125"/>
                    <a:pt x="656" y="1128"/>
                  </a:cubicBezTo>
                  <a:cubicBezTo>
                    <a:pt x="660" y="1133"/>
                    <a:pt x="654" y="1135"/>
                    <a:pt x="652" y="1137"/>
                  </a:cubicBezTo>
                  <a:cubicBezTo>
                    <a:pt x="646" y="1143"/>
                    <a:pt x="650" y="1149"/>
                    <a:pt x="651" y="1156"/>
                  </a:cubicBezTo>
                  <a:cubicBezTo>
                    <a:pt x="653" y="1173"/>
                    <a:pt x="656" y="1192"/>
                    <a:pt x="654" y="1209"/>
                  </a:cubicBezTo>
                  <a:cubicBezTo>
                    <a:pt x="654" y="1211"/>
                    <a:pt x="653" y="1220"/>
                    <a:pt x="657" y="1217"/>
                  </a:cubicBezTo>
                  <a:cubicBezTo>
                    <a:pt x="661" y="1213"/>
                    <a:pt x="660" y="1211"/>
                    <a:pt x="660" y="1207"/>
                  </a:cubicBezTo>
                  <a:close/>
                  <a:moveTo>
                    <a:pt x="236" y="772"/>
                  </a:moveTo>
                  <a:cubicBezTo>
                    <a:pt x="236" y="771"/>
                    <a:pt x="236" y="761"/>
                    <a:pt x="236" y="760"/>
                  </a:cubicBezTo>
                  <a:cubicBezTo>
                    <a:pt x="234" y="762"/>
                    <a:pt x="233" y="771"/>
                    <a:pt x="233" y="773"/>
                  </a:cubicBezTo>
                  <a:cubicBezTo>
                    <a:pt x="231" y="783"/>
                    <a:pt x="229" y="793"/>
                    <a:pt x="226" y="804"/>
                  </a:cubicBezTo>
                  <a:cubicBezTo>
                    <a:pt x="222" y="824"/>
                    <a:pt x="226" y="845"/>
                    <a:pt x="220" y="865"/>
                  </a:cubicBezTo>
                  <a:cubicBezTo>
                    <a:pt x="218" y="872"/>
                    <a:pt x="221" y="882"/>
                    <a:pt x="222" y="889"/>
                  </a:cubicBezTo>
                  <a:cubicBezTo>
                    <a:pt x="222" y="900"/>
                    <a:pt x="224" y="908"/>
                    <a:pt x="221" y="919"/>
                  </a:cubicBezTo>
                  <a:cubicBezTo>
                    <a:pt x="218" y="928"/>
                    <a:pt x="213" y="937"/>
                    <a:pt x="215" y="946"/>
                  </a:cubicBezTo>
                  <a:cubicBezTo>
                    <a:pt x="219" y="958"/>
                    <a:pt x="215" y="964"/>
                    <a:pt x="213" y="976"/>
                  </a:cubicBezTo>
                  <a:cubicBezTo>
                    <a:pt x="211" y="987"/>
                    <a:pt x="212" y="998"/>
                    <a:pt x="210" y="1009"/>
                  </a:cubicBezTo>
                  <a:cubicBezTo>
                    <a:pt x="209" y="1013"/>
                    <a:pt x="207" y="1017"/>
                    <a:pt x="206" y="1022"/>
                  </a:cubicBezTo>
                  <a:cubicBezTo>
                    <a:pt x="204" y="1028"/>
                    <a:pt x="206" y="1034"/>
                    <a:pt x="206" y="1040"/>
                  </a:cubicBezTo>
                  <a:cubicBezTo>
                    <a:pt x="207" y="1048"/>
                    <a:pt x="201" y="1058"/>
                    <a:pt x="199" y="1066"/>
                  </a:cubicBezTo>
                  <a:cubicBezTo>
                    <a:pt x="197" y="1074"/>
                    <a:pt x="195" y="1082"/>
                    <a:pt x="193" y="1090"/>
                  </a:cubicBezTo>
                  <a:cubicBezTo>
                    <a:pt x="189" y="1105"/>
                    <a:pt x="187" y="1120"/>
                    <a:pt x="181" y="1135"/>
                  </a:cubicBezTo>
                  <a:cubicBezTo>
                    <a:pt x="180" y="1139"/>
                    <a:pt x="182" y="1144"/>
                    <a:pt x="182" y="1148"/>
                  </a:cubicBezTo>
                  <a:cubicBezTo>
                    <a:pt x="181" y="1154"/>
                    <a:pt x="180" y="1159"/>
                    <a:pt x="180" y="1165"/>
                  </a:cubicBezTo>
                  <a:cubicBezTo>
                    <a:pt x="180" y="1168"/>
                    <a:pt x="185" y="1182"/>
                    <a:pt x="188" y="1182"/>
                  </a:cubicBezTo>
                  <a:cubicBezTo>
                    <a:pt x="190" y="1181"/>
                    <a:pt x="192" y="1160"/>
                    <a:pt x="192" y="1158"/>
                  </a:cubicBezTo>
                  <a:cubicBezTo>
                    <a:pt x="193" y="1153"/>
                    <a:pt x="197" y="1139"/>
                    <a:pt x="193" y="1135"/>
                  </a:cubicBezTo>
                  <a:cubicBezTo>
                    <a:pt x="185" y="1130"/>
                    <a:pt x="193" y="1127"/>
                    <a:pt x="195" y="1120"/>
                  </a:cubicBezTo>
                  <a:cubicBezTo>
                    <a:pt x="197" y="1105"/>
                    <a:pt x="199" y="1090"/>
                    <a:pt x="203" y="1076"/>
                  </a:cubicBezTo>
                  <a:cubicBezTo>
                    <a:pt x="205" y="1069"/>
                    <a:pt x="209" y="1063"/>
                    <a:pt x="211" y="1056"/>
                  </a:cubicBezTo>
                  <a:cubicBezTo>
                    <a:pt x="212" y="1047"/>
                    <a:pt x="214" y="1039"/>
                    <a:pt x="217" y="1031"/>
                  </a:cubicBezTo>
                  <a:cubicBezTo>
                    <a:pt x="220" y="1020"/>
                    <a:pt x="226" y="1009"/>
                    <a:pt x="228" y="998"/>
                  </a:cubicBezTo>
                  <a:cubicBezTo>
                    <a:pt x="231" y="988"/>
                    <a:pt x="224" y="980"/>
                    <a:pt x="224" y="971"/>
                  </a:cubicBezTo>
                  <a:cubicBezTo>
                    <a:pt x="223" y="962"/>
                    <a:pt x="226" y="953"/>
                    <a:pt x="227" y="944"/>
                  </a:cubicBezTo>
                  <a:cubicBezTo>
                    <a:pt x="228" y="933"/>
                    <a:pt x="228" y="922"/>
                    <a:pt x="228" y="912"/>
                  </a:cubicBezTo>
                  <a:cubicBezTo>
                    <a:pt x="229" y="902"/>
                    <a:pt x="233" y="893"/>
                    <a:pt x="234" y="884"/>
                  </a:cubicBezTo>
                  <a:cubicBezTo>
                    <a:pt x="236" y="876"/>
                    <a:pt x="235" y="868"/>
                    <a:pt x="234" y="861"/>
                  </a:cubicBezTo>
                  <a:cubicBezTo>
                    <a:pt x="232" y="850"/>
                    <a:pt x="230" y="840"/>
                    <a:pt x="231" y="830"/>
                  </a:cubicBezTo>
                  <a:cubicBezTo>
                    <a:pt x="232" y="821"/>
                    <a:pt x="235" y="812"/>
                    <a:pt x="235" y="804"/>
                  </a:cubicBezTo>
                  <a:cubicBezTo>
                    <a:pt x="236" y="796"/>
                    <a:pt x="239" y="789"/>
                    <a:pt x="237" y="782"/>
                  </a:cubicBezTo>
                  <a:cubicBezTo>
                    <a:pt x="237" y="778"/>
                    <a:pt x="236" y="776"/>
                    <a:pt x="236" y="772"/>
                  </a:cubicBezTo>
                  <a:close/>
                  <a:moveTo>
                    <a:pt x="185" y="1323"/>
                  </a:moveTo>
                  <a:cubicBezTo>
                    <a:pt x="185" y="1318"/>
                    <a:pt x="187" y="1307"/>
                    <a:pt x="184" y="1302"/>
                  </a:cubicBezTo>
                  <a:cubicBezTo>
                    <a:pt x="183" y="1300"/>
                    <a:pt x="176" y="1305"/>
                    <a:pt x="175" y="1305"/>
                  </a:cubicBezTo>
                  <a:cubicBezTo>
                    <a:pt x="168" y="1306"/>
                    <a:pt x="169" y="1312"/>
                    <a:pt x="170" y="1318"/>
                  </a:cubicBezTo>
                  <a:cubicBezTo>
                    <a:pt x="170" y="1321"/>
                    <a:pt x="173" y="1326"/>
                    <a:pt x="172" y="1330"/>
                  </a:cubicBezTo>
                  <a:cubicBezTo>
                    <a:pt x="171" y="1331"/>
                    <a:pt x="169" y="1332"/>
                    <a:pt x="171" y="1334"/>
                  </a:cubicBezTo>
                  <a:cubicBezTo>
                    <a:pt x="174" y="1341"/>
                    <a:pt x="174" y="1350"/>
                    <a:pt x="175" y="1358"/>
                  </a:cubicBezTo>
                  <a:cubicBezTo>
                    <a:pt x="176" y="1363"/>
                    <a:pt x="180" y="1359"/>
                    <a:pt x="184" y="1358"/>
                  </a:cubicBezTo>
                  <a:cubicBezTo>
                    <a:pt x="191" y="1356"/>
                    <a:pt x="188" y="1353"/>
                    <a:pt x="187" y="1347"/>
                  </a:cubicBezTo>
                  <a:cubicBezTo>
                    <a:pt x="186" y="1339"/>
                    <a:pt x="186" y="1331"/>
                    <a:pt x="185" y="1323"/>
                  </a:cubicBezTo>
                  <a:close/>
                  <a:moveTo>
                    <a:pt x="664" y="1282"/>
                  </a:moveTo>
                  <a:cubicBezTo>
                    <a:pt x="658" y="1284"/>
                    <a:pt x="660" y="1297"/>
                    <a:pt x="661" y="1301"/>
                  </a:cubicBezTo>
                  <a:cubicBezTo>
                    <a:pt x="661" y="1306"/>
                    <a:pt x="663" y="1311"/>
                    <a:pt x="664" y="1316"/>
                  </a:cubicBezTo>
                  <a:cubicBezTo>
                    <a:pt x="665" y="1319"/>
                    <a:pt x="665" y="1328"/>
                    <a:pt x="668" y="1330"/>
                  </a:cubicBezTo>
                  <a:cubicBezTo>
                    <a:pt x="667" y="1329"/>
                    <a:pt x="672" y="1313"/>
                    <a:pt x="672" y="1311"/>
                  </a:cubicBezTo>
                  <a:cubicBezTo>
                    <a:pt x="672" y="1305"/>
                    <a:pt x="669" y="1299"/>
                    <a:pt x="673" y="1292"/>
                  </a:cubicBezTo>
                  <a:cubicBezTo>
                    <a:pt x="674" y="1289"/>
                    <a:pt x="666" y="1281"/>
                    <a:pt x="664" y="1282"/>
                  </a:cubicBezTo>
                  <a:close/>
                  <a:moveTo>
                    <a:pt x="0" y="0"/>
                  </a:moveTo>
                  <a:cubicBezTo>
                    <a:pt x="0" y="2414"/>
                    <a:pt x="0" y="2414"/>
                    <a:pt x="0" y="2414"/>
                  </a:cubicBezTo>
                  <a:cubicBezTo>
                    <a:pt x="858" y="2414"/>
                    <a:pt x="858" y="2414"/>
                    <a:pt x="858" y="2414"/>
                  </a:cubicBezTo>
                  <a:cubicBezTo>
                    <a:pt x="858" y="0"/>
                    <a:pt x="858" y="0"/>
                    <a:pt x="858" y="0"/>
                  </a:cubicBezTo>
                  <a:lnTo>
                    <a:pt x="0" y="0"/>
                  </a:lnTo>
                  <a:close/>
                  <a:moveTo>
                    <a:pt x="765" y="1075"/>
                  </a:moveTo>
                  <a:cubicBezTo>
                    <a:pt x="765" y="1081"/>
                    <a:pt x="765" y="1086"/>
                    <a:pt x="764" y="1092"/>
                  </a:cubicBezTo>
                  <a:cubicBezTo>
                    <a:pt x="763" y="1098"/>
                    <a:pt x="759" y="1102"/>
                    <a:pt x="756" y="1108"/>
                  </a:cubicBezTo>
                  <a:cubicBezTo>
                    <a:pt x="753" y="1116"/>
                    <a:pt x="759" y="1122"/>
                    <a:pt x="760" y="1129"/>
                  </a:cubicBezTo>
                  <a:cubicBezTo>
                    <a:pt x="762" y="1136"/>
                    <a:pt x="760" y="1143"/>
                    <a:pt x="758" y="1149"/>
                  </a:cubicBezTo>
                  <a:cubicBezTo>
                    <a:pt x="756" y="1152"/>
                    <a:pt x="750" y="1159"/>
                    <a:pt x="752" y="1163"/>
                  </a:cubicBezTo>
                  <a:cubicBezTo>
                    <a:pt x="754" y="1167"/>
                    <a:pt x="756" y="1167"/>
                    <a:pt x="757" y="1171"/>
                  </a:cubicBezTo>
                  <a:cubicBezTo>
                    <a:pt x="759" y="1178"/>
                    <a:pt x="760" y="1190"/>
                    <a:pt x="756" y="1196"/>
                  </a:cubicBezTo>
                  <a:cubicBezTo>
                    <a:pt x="753" y="1200"/>
                    <a:pt x="748" y="1198"/>
                    <a:pt x="752" y="1204"/>
                  </a:cubicBezTo>
                  <a:cubicBezTo>
                    <a:pt x="755" y="1207"/>
                    <a:pt x="755" y="1213"/>
                    <a:pt x="756" y="1218"/>
                  </a:cubicBezTo>
                  <a:cubicBezTo>
                    <a:pt x="756" y="1225"/>
                    <a:pt x="753" y="1229"/>
                    <a:pt x="752" y="1236"/>
                  </a:cubicBezTo>
                  <a:cubicBezTo>
                    <a:pt x="752" y="1239"/>
                    <a:pt x="754" y="1240"/>
                    <a:pt x="754" y="1243"/>
                  </a:cubicBezTo>
                  <a:cubicBezTo>
                    <a:pt x="755" y="1245"/>
                    <a:pt x="752" y="1247"/>
                    <a:pt x="750" y="1247"/>
                  </a:cubicBezTo>
                  <a:cubicBezTo>
                    <a:pt x="748" y="1247"/>
                    <a:pt x="750" y="1258"/>
                    <a:pt x="750" y="1260"/>
                  </a:cubicBezTo>
                  <a:cubicBezTo>
                    <a:pt x="750" y="1272"/>
                    <a:pt x="752" y="1287"/>
                    <a:pt x="749" y="1298"/>
                  </a:cubicBezTo>
                  <a:cubicBezTo>
                    <a:pt x="746" y="1308"/>
                    <a:pt x="745" y="1318"/>
                    <a:pt x="743" y="1328"/>
                  </a:cubicBezTo>
                  <a:cubicBezTo>
                    <a:pt x="741" y="1333"/>
                    <a:pt x="740" y="1340"/>
                    <a:pt x="734" y="1342"/>
                  </a:cubicBezTo>
                  <a:cubicBezTo>
                    <a:pt x="730" y="1344"/>
                    <a:pt x="728" y="1345"/>
                    <a:pt x="726" y="1349"/>
                  </a:cubicBezTo>
                  <a:cubicBezTo>
                    <a:pt x="725" y="1354"/>
                    <a:pt x="724" y="1358"/>
                    <a:pt x="718" y="1359"/>
                  </a:cubicBezTo>
                  <a:cubicBezTo>
                    <a:pt x="713" y="1359"/>
                    <a:pt x="711" y="1361"/>
                    <a:pt x="708" y="1364"/>
                  </a:cubicBezTo>
                  <a:cubicBezTo>
                    <a:pt x="704" y="1368"/>
                    <a:pt x="696" y="1369"/>
                    <a:pt x="690" y="1372"/>
                  </a:cubicBezTo>
                  <a:cubicBezTo>
                    <a:pt x="686" y="1375"/>
                    <a:pt x="681" y="1376"/>
                    <a:pt x="677" y="1378"/>
                  </a:cubicBezTo>
                  <a:cubicBezTo>
                    <a:pt x="672" y="1381"/>
                    <a:pt x="673" y="1392"/>
                    <a:pt x="673" y="1397"/>
                  </a:cubicBezTo>
                  <a:cubicBezTo>
                    <a:pt x="673" y="1452"/>
                    <a:pt x="685" y="1505"/>
                    <a:pt x="681" y="1560"/>
                  </a:cubicBezTo>
                  <a:cubicBezTo>
                    <a:pt x="678" y="1593"/>
                    <a:pt x="673" y="1626"/>
                    <a:pt x="673" y="1659"/>
                  </a:cubicBezTo>
                  <a:cubicBezTo>
                    <a:pt x="672" y="1682"/>
                    <a:pt x="668" y="1706"/>
                    <a:pt x="671" y="1729"/>
                  </a:cubicBezTo>
                  <a:cubicBezTo>
                    <a:pt x="674" y="1751"/>
                    <a:pt x="673" y="1772"/>
                    <a:pt x="675" y="1794"/>
                  </a:cubicBezTo>
                  <a:cubicBezTo>
                    <a:pt x="676" y="1813"/>
                    <a:pt x="679" y="1832"/>
                    <a:pt x="680" y="1850"/>
                  </a:cubicBezTo>
                  <a:cubicBezTo>
                    <a:pt x="684" y="1891"/>
                    <a:pt x="685" y="1931"/>
                    <a:pt x="685" y="1972"/>
                  </a:cubicBezTo>
                  <a:cubicBezTo>
                    <a:pt x="686" y="2009"/>
                    <a:pt x="687" y="2046"/>
                    <a:pt x="687" y="2083"/>
                  </a:cubicBezTo>
                  <a:cubicBezTo>
                    <a:pt x="686" y="2097"/>
                    <a:pt x="688" y="2114"/>
                    <a:pt x="682" y="2127"/>
                  </a:cubicBezTo>
                  <a:cubicBezTo>
                    <a:pt x="673" y="2146"/>
                    <a:pt x="681" y="2172"/>
                    <a:pt x="683" y="2192"/>
                  </a:cubicBezTo>
                  <a:cubicBezTo>
                    <a:pt x="684" y="2203"/>
                    <a:pt x="685" y="2214"/>
                    <a:pt x="687" y="2224"/>
                  </a:cubicBezTo>
                  <a:cubicBezTo>
                    <a:pt x="689" y="2236"/>
                    <a:pt x="693" y="2248"/>
                    <a:pt x="686" y="2259"/>
                  </a:cubicBezTo>
                  <a:cubicBezTo>
                    <a:pt x="680" y="2268"/>
                    <a:pt x="679" y="2268"/>
                    <a:pt x="683" y="2278"/>
                  </a:cubicBezTo>
                  <a:cubicBezTo>
                    <a:pt x="686" y="2289"/>
                    <a:pt x="695" y="2295"/>
                    <a:pt x="700" y="2305"/>
                  </a:cubicBezTo>
                  <a:cubicBezTo>
                    <a:pt x="704" y="2315"/>
                    <a:pt x="714" y="2323"/>
                    <a:pt x="718" y="2333"/>
                  </a:cubicBezTo>
                  <a:cubicBezTo>
                    <a:pt x="719" y="2338"/>
                    <a:pt x="719" y="2344"/>
                    <a:pt x="719" y="2349"/>
                  </a:cubicBezTo>
                  <a:cubicBezTo>
                    <a:pt x="719" y="2353"/>
                    <a:pt x="720" y="2352"/>
                    <a:pt x="723" y="2354"/>
                  </a:cubicBezTo>
                  <a:cubicBezTo>
                    <a:pt x="729" y="2359"/>
                    <a:pt x="734" y="2371"/>
                    <a:pt x="723" y="2371"/>
                  </a:cubicBezTo>
                  <a:cubicBezTo>
                    <a:pt x="709" y="2371"/>
                    <a:pt x="696" y="2373"/>
                    <a:pt x="683" y="2374"/>
                  </a:cubicBezTo>
                  <a:cubicBezTo>
                    <a:pt x="661" y="2375"/>
                    <a:pt x="639" y="2374"/>
                    <a:pt x="618" y="2370"/>
                  </a:cubicBezTo>
                  <a:cubicBezTo>
                    <a:pt x="608" y="2369"/>
                    <a:pt x="594" y="2369"/>
                    <a:pt x="586" y="2363"/>
                  </a:cubicBezTo>
                  <a:cubicBezTo>
                    <a:pt x="577" y="2357"/>
                    <a:pt x="590" y="2345"/>
                    <a:pt x="587" y="2342"/>
                  </a:cubicBezTo>
                  <a:cubicBezTo>
                    <a:pt x="586" y="2341"/>
                    <a:pt x="580" y="2345"/>
                    <a:pt x="578" y="2344"/>
                  </a:cubicBezTo>
                  <a:cubicBezTo>
                    <a:pt x="573" y="2343"/>
                    <a:pt x="569" y="2340"/>
                    <a:pt x="565" y="2338"/>
                  </a:cubicBezTo>
                  <a:cubicBezTo>
                    <a:pt x="557" y="2335"/>
                    <a:pt x="556" y="2329"/>
                    <a:pt x="557" y="2322"/>
                  </a:cubicBezTo>
                  <a:cubicBezTo>
                    <a:pt x="557" y="2314"/>
                    <a:pt x="557" y="2306"/>
                    <a:pt x="558" y="2299"/>
                  </a:cubicBezTo>
                  <a:cubicBezTo>
                    <a:pt x="558" y="2296"/>
                    <a:pt x="558" y="2288"/>
                    <a:pt x="560" y="2286"/>
                  </a:cubicBezTo>
                  <a:cubicBezTo>
                    <a:pt x="562" y="2285"/>
                    <a:pt x="566" y="2286"/>
                    <a:pt x="566" y="2283"/>
                  </a:cubicBezTo>
                  <a:cubicBezTo>
                    <a:pt x="567" y="2278"/>
                    <a:pt x="566" y="2274"/>
                    <a:pt x="567" y="2270"/>
                  </a:cubicBezTo>
                  <a:cubicBezTo>
                    <a:pt x="568" y="2263"/>
                    <a:pt x="561" y="2258"/>
                    <a:pt x="561" y="2250"/>
                  </a:cubicBezTo>
                  <a:cubicBezTo>
                    <a:pt x="560" y="2241"/>
                    <a:pt x="561" y="2232"/>
                    <a:pt x="560" y="2223"/>
                  </a:cubicBezTo>
                  <a:cubicBezTo>
                    <a:pt x="557" y="2203"/>
                    <a:pt x="549" y="2184"/>
                    <a:pt x="548" y="2164"/>
                  </a:cubicBezTo>
                  <a:cubicBezTo>
                    <a:pt x="546" y="2136"/>
                    <a:pt x="547" y="2107"/>
                    <a:pt x="544" y="2079"/>
                  </a:cubicBezTo>
                  <a:cubicBezTo>
                    <a:pt x="540" y="2044"/>
                    <a:pt x="536" y="2010"/>
                    <a:pt x="532" y="1976"/>
                  </a:cubicBezTo>
                  <a:cubicBezTo>
                    <a:pt x="529" y="1941"/>
                    <a:pt x="525" y="1907"/>
                    <a:pt x="522" y="1872"/>
                  </a:cubicBezTo>
                  <a:cubicBezTo>
                    <a:pt x="519" y="1840"/>
                    <a:pt x="518" y="1808"/>
                    <a:pt x="513" y="1776"/>
                  </a:cubicBezTo>
                  <a:cubicBezTo>
                    <a:pt x="511" y="1755"/>
                    <a:pt x="507" y="1735"/>
                    <a:pt x="504" y="1714"/>
                  </a:cubicBezTo>
                  <a:cubicBezTo>
                    <a:pt x="500" y="1692"/>
                    <a:pt x="493" y="1673"/>
                    <a:pt x="485" y="1653"/>
                  </a:cubicBezTo>
                  <a:cubicBezTo>
                    <a:pt x="479" y="1637"/>
                    <a:pt x="477" y="1618"/>
                    <a:pt x="473" y="1601"/>
                  </a:cubicBezTo>
                  <a:cubicBezTo>
                    <a:pt x="470" y="1584"/>
                    <a:pt x="467" y="1566"/>
                    <a:pt x="465" y="1547"/>
                  </a:cubicBezTo>
                  <a:cubicBezTo>
                    <a:pt x="461" y="1510"/>
                    <a:pt x="454" y="1473"/>
                    <a:pt x="450" y="1436"/>
                  </a:cubicBezTo>
                  <a:cubicBezTo>
                    <a:pt x="448" y="1415"/>
                    <a:pt x="446" y="1394"/>
                    <a:pt x="441" y="1374"/>
                  </a:cubicBezTo>
                  <a:cubicBezTo>
                    <a:pt x="438" y="1363"/>
                    <a:pt x="436" y="1351"/>
                    <a:pt x="433" y="1340"/>
                  </a:cubicBezTo>
                  <a:cubicBezTo>
                    <a:pt x="432" y="1335"/>
                    <a:pt x="430" y="1335"/>
                    <a:pt x="426" y="1333"/>
                  </a:cubicBezTo>
                  <a:cubicBezTo>
                    <a:pt x="425" y="1333"/>
                    <a:pt x="421" y="1330"/>
                    <a:pt x="421" y="1329"/>
                  </a:cubicBezTo>
                  <a:cubicBezTo>
                    <a:pt x="418" y="1332"/>
                    <a:pt x="416" y="1344"/>
                    <a:pt x="414" y="1349"/>
                  </a:cubicBezTo>
                  <a:cubicBezTo>
                    <a:pt x="411" y="1358"/>
                    <a:pt x="411" y="1366"/>
                    <a:pt x="411" y="1375"/>
                  </a:cubicBezTo>
                  <a:cubicBezTo>
                    <a:pt x="412" y="1385"/>
                    <a:pt x="409" y="1395"/>
                    <a:pt x="408" y="1405"/>
                  </a:cubicBezTo>
                  <a:cubicBezTo>
                    <a:pt x="407" y="1415"/>
                    <a:pt x="409" y="1424"/>
                    <a:pt x="408" y="1434"/>
                  </a:cubicBezTo>
                  <a:cubicBezTo>
                    <a:pt x="404" y="1455"/>
                    <a:pt x="401" y="1475"/>
                    <a:pt x="398" y="1496"/>
                  </a:cubicBezTo>
                  <a:cubicBezTo>
                    <a:pt x="394" y="1528"/>
                    <a:pt x="391" y="1560"/>
                    <a:pt x="385" y="1592"/>
                  </a:cubicBezTo>
                  <a:cubicBezTo>
                    <a:pt x="381" y="1620"/>
                    <a:pt x="378" y="1649"/>
                    <a:pt x="375" y="1678"/>
                  </a:cubicBezTo>
                  <a:cubicBezTo>
                    <a:pt x="372" y="1701"/>
                    <a:pt x="376" y="1723"/>
                    <a:pt x="378" y="1746"/>
                  </a:cubicBezTo>
                  <a:cubicBezTo>
                    <a:pt x="379" y="1758"/>
                    <a:pt x="377" y="1769"/>
                    <a:pt x="378" y="1780"/>
                  </a:cubicBezTo>
                  <a:cubicBezTo>
                    <a:pt x="379" y="1792"/>
                    <a:pt x="383" y="1799"/>
                    <a:pt x="387" y="1810"/>
                  </a:cubicBezTo>
                  <a:cubicBezTo>
                    <a:pt x="398" y="1836"/>
                    <a:pt x="402" y="1864"/>
                    <a:pt x="405" y="1892"/>
                  </a:cubicBezTo>
                  <a:cubicBezTo>
                    <a:pt x="407" y="1917"/>
                    <a:pt x="406" y="1942"/>
                    <a:pt x="408" y="1968"/>
                  </a:cubicBezTo>
                  <a:cubicBezTo>
                    <a:pt x="410" y="1987"/>
                    <a:pt x="411" y="2006"/>
                    <a:pt x="412" y="2025"/>
                  </a:cubicBezTo>
                  <a:cubicBezTo>
                    <a:pt x="412" y="2046"/>
                    <a:pt x="410" y="2067"/>
                    <a:pt x="413" y="2087"/>
                  </a:cubicBezTo>
                  <a:cubicBezTo>
                    <a:pt x="415" y="2107"/>
                    <a:pt x="417" y="2126"/>
                    <a:pt x="419" y="2146"/>
                  </a:cubicBezTo>
                  <a:cubicBezTo>
                    <a:pt x="420" y="2164"/>
                    <a:pt x="421" y="2182"/>
                    <a:pt x="422" y="2199"/>
                  </a:cubicBezTo>
                  <a:cubicBezTo>
                    <a:pt x="423" y="2207"/>
                    <a:pt x="422" y="2215"/>
                    <a:pt x="423" y="2223"/>
                  </a:cubicBezTo>
                  <a:cubicBezTo>
                    <a:pt x="424" y="2228"/>
                    <a:pt x="426" y="2234"/>
                    <a:pt x="424" y="2239"/>
                  </a:cubicBezTo>
                  <a:cubicBezTo>
                    <a:pt x="422" y="2244"/>
                    <a:pt x="419" y="2247"/>
                    <a:pt x="421" y="2251"/>
                  </a:cubicBezTo>
                  <a:cubicBezTo>
                    <a:pt x="423" y="2255"/>
                    <a:pt x="423" y="2261"/>
                    <a:pt x="423" y="2265"/>
                  </a:cubicBezTo>
                  <a:cubicBezTo>
                    <a:pt x="423" y="2270"/>
                    <a:pt x="421" y="2279"/>
                    <a:pt x="423" y="2283"/>
                  </a:cubicBezTo>
                  <a:cubicBezTo>
                    <a:pt x="424" y="2284"/>
                    <a:pt x="428" y="2283"/>
                    <a:pt x="430" y="2286"/>
                  </a:cubicBezTo>
                  <a:cubicBezTo>
                    <a:pt x="432" y="2290"/>
                    <a:pt x="431" y="2297"/>
                    <a:pt x="431" y="2302"/>
                  </a:cubicBezTo>
                  <a:cubicBezTo>
                    <a:pt x="431" y="2308"/>
                    <a:pt x="431" y="2315"/>
                    <a:pt x="432" y="2322"/>
                  </a:cubicBezTo>
                  <a:cubicBezTo>
                    <a:pt x="433" y="2333"/>
                    <a:pt x="412" y="2335"/>
                    <a:pt x="405" y="2338"/>
                  </a:cubicBezTo>
                  <a:cubicBezTo>
                    <a:pt x="394" y="2341"/>
                    <a:pt x="387" y="2342"/>
                    <a:pt x="376" y="2338"/>
                  </a:cubicBezTo>
                  <a:cubicBezTo>
                    <a:pt x="366" y="2334"/>
                    <a:pt x="364" y="2339"/>
                    <a:pt x="362" y="2349"/>
                  </a:cubicBezTo>
                  <a:cubicBezTo>
                    <a:pt x="360" y="2360"/>
                    <a:pt x="349" y="2360"/>
                    <a:pt x="340" y="2360"/>
                  </a:cubicBezTo>
                  <a:cubicBezTo>
                    <a:pt x="322" y="2362"/>
                    <a:pt x="304" y="2363"/>
                    <a:pt x="286" y="2363"/>
                  </a:cubicBezTo>
                  <a:cubicBezTo>
                    <a:pt x="266" y="2363"/>
                    <a:pt x="246" y="2363"/>
                    <a:pt x="227" y="2360"/>
                  </a:cubicBezTo>
                  <a:cubicBezTo>
                    <a:pt x="222" y="2358"/>
                    <a:pt x="217" y="2356"/>
                    <a:pt x="211" y="2356"/>
                  </a:cubicBezTo>
                  <a:cubicBezTo>
                    <a:pt x="206" y="2355"/>
                    <a:pt x="201" y="2355"/>
                    <a:pt x="200" y="2348"/>
                  </a:cubicBezTo>
                  <a:cubicBezTo>
                    <a:pt x="200" y="2343"/>
                    <a:pt x="206" y="2343"/>
                    <a:pt x="209" y="2341"/>
                  </a:cubicBezTo>
                  <a:cubicBezTo>
                    <a:pt x="214" y="2338"/>
                    <a:pt x="212" y="2331"/>
                    <a:pt x="213" y="2327"/>
                  </a:cubicBezTo>
                  <a:cubicBezTo>
                    <a:pt x="217" y="2315"/>
                    <a:pt x="231" y="2313"/>
                    <a:pt x="240" y="2308"/>
                  </a:cubicBezTo>
                  <a:cubicBezTo>
                    <a:pt x="254" y="2301"/>
                    <a:pt x="261" y="2289"/>
                    <a:pt x="272" y="2279"/>
                  </a:cubicBezTo>
                  <a:cubicBezTo>
                    <a:pt x="272" y="2278"/>
                    <a:pt x="294" y="2258"/>
                    <a:pt x="285" y="2257"/>
                  </a:cubicBezTo>
                  <a:cubicBezTo>
                    <a:pt x="281" y="2256"/>
                    <a:pt x="276" y="2261"/>
                    <a:pt x="273" y="2256"/>
                  </a:cubicBezTo>
                  <a:cubicBezTo>
                    <a:pt x="269" y="2250"/>
                    <a:pt x="269" y="2242"/>
                    <a:pt x="268" y="2236"/>
                  </a:cubicBezTo>
                  <a:cubicBezTo>
                    <a:pt x="265" y="2219"/>
                    <a:pt x="264" y="2202"/>
                    <a:pt x="262" y="2184"/>
                  </a:cubicBezTo>
                  <a:cubicBezTo>
                    <a:pt x="262" y="2180"/>
                    <a:pt x="260" y="2178"/>
                    <a:pt x="258" y="2173"/>
                  </a:cubicBezTo>
                  <a:cubicBezTo>
                    <a:pt x="254" y="2164"/>
                    <a:pt x="259" y="2154"/>
                    <a:pt x="256" y="2145"/>
                  </a:cubicBezTo>
                  <a:cubicBezTo>
                    <a:pt x="253" y="2130"/>
                    <a:pt x="249" y="2117"/>
                    <a:pt x="249" y="2102"/>
                  </a:cubicBezTo>
                  <a:cubicBezTo>
                    <a:pt x="249" y="2097"/>
                    <a:pt x="248" y="2093"/>
                    <a:pt x="248" y="2088"/>
                  </a:cubicBezTo>
                  <a:cubicBezTo>
                    <a:pt x="248" y="2069"/>
                    <a:pt x="247" y="2051"/>
                    <a:pt x="246" y="2032"/>
                  </a:cubicBezTo>
                  <a:cubicBezTo>
                    <a:pt x="242" y="1966"/>
                    <a:pt x="239" y="1900"/>
                    <a:pt x="234" y="1833"/>
                  </a:cubicBezTo>
                  <a:cubicBezTo>
                    <a:pt x="229" y="1760"/>
                    <a:pt x="232" y="1687"/>
                    <a:pt x="229" y="1613"/>
                  </a:cubicBezTo>
                  <a:cubicBezTo>
                    <a:pt x="228" y="1593"/>
                    <a:pt x="227" y="1572"/>
                    <a:pt x="224" y="1552"/>
                  </a:cubicBezTo>
                  <a:cubicBezTo>
                    <a:pt x="220" y="1532"/>
                    <a:pt x="213" y="1513"/>
                    <a:pt x="209" y="1493"/>
                  </a:cubicBezTo>
                  <a:cubicBezTo>
                    <a:pt x="204" y="1469"/>
                    <a:pt x="200" y="1444"/>
                    <a:pt x="197" y="1419"/>
                  </a:cubicBezTo>
                  <a:cubicBezTo>
                    <a:pt x="196" y="1413"/>
                    <a:pt x="198" y="1399"/>
                    <a:pt x="191" y="1398"/>
                  </a:cubicBezTo>
                  <a:cubicBezTo>
                    <a:pt x="187" y="1397"/>
                    <a:pt x="185" y="1397"/>
                    <a:pt x="181" y="1398"/>
                  </a:cubicBezTo>
                  <a:cubicBezTo>
                    <a:pt x="177" y="1399"/>
                    <a:pt x="169" y="1396"/>
                    <a:pt x="165" y="1395"/>
                  </a:cubicBezTo>
                  <a:cubicBezTo>
                    <a:pt x="146" y="1389"/>
                    <a:pt x="130" y="1383"/>
                    <a:pt x="123" y="1364"/>
                  </a:cubicBezTo>
                  <a:cubicBezTo>
                    <a:pt x="118" y="1353"/>
                    <a:pt x="115" y="1342"/>
                    <a:pt x="111" y="1331"/>
                  </a:cubicBezTo>
                  <a:cubicBezTo>
                    <a:pt x="109" y="1324"/>
                    <a:pt x="102" y="1315"/>
                    <a:pt x="103" y="1307"/>
                  </a:cubicBezTo>
                  <a:cubicBezTo>
                    <a:pt x="105" y="1296"/>
                    <a:pt x="106" y="1285"/>
                    <a:pt x="105" y="1273"/>
                  </a:cubicBezTo>
                  <a:cubicBezTo>
                    <a:pt x="105" y="1269"/>
                    <a:pt x="102" y="1267"/>
                    <a:pt x="101" y="1263"/>
                  </a:cubicBezTo>
                  <a:cubicBezTo>
                    <a:pt x="101" y="1260"/>
                    <a:pt x="105" y="1260"/>
                    <a:pt x="104" y="1255"/>
                  </a:cubicBezTo>
                  <a:cubicBezTo>
                    <a:pt x="103" y="1250"/>
                    <a:pt x="102" y="1244"/>
                    <a:pt x="103" y="1238"/>
                  </a:cubicBezTo>
                  <a:cubicBezTo>
                    <a:pt x="104" y="1235"/>
                    <a:pt x="111" y="1228"/>
                    <a:pt x="108" y="1226"/>
                  </a:cubicBezTo>
                  <a:cubicBezTo>
                    <a:pt x="103" y="1223"/>
                    <a:pt x="97" y="1225"/>
                    <a:pt x="93" y="1219"/>
                  </a:cubicBezTo>
                  <a:cubicBezTo>
                    <a:pt x="89" y="1212"/>
                    <a:pt x="94" y="1207"/>
                    <a:pt x="96" y="1201"/>
                  </a:cubicBezTo>
                  <a:cubicBezTo>
                    <a:pt x="97" y="1198"/>
                    <a:pt x="93" y="1193"/>
                    <a:pt x="92" y="1190"/>
                  </a:cubicBezTo>
                  <a:cubicBezTo>
                    <a:pt x="92" y="1186"/>
                    <a:pt x="92" y="1183"/>
                    <a:pt x="92" y="1180"/>
                  </a:cubicBezTo>
                  <a:cubicBezTo>
                    <a:pt x="92" y="1174"/>
                    <a:pt x="93" y="1169"/>
                    <a:pt x="97" y="1165"/>
                  </a:cubicBezTo>
                  <a:cubicBezTo>
                    <a:pt x="106" y="1155"/>
                    <a:pt x="101" y="1145"/>
                    <a:pt x="99" y="1134"/>
                  </a:cubicBezTo>
                  <a:cubicBezTo>
                    <a:pt x="97" y="1123"/>
                    <a:pt x="93" y="1109"/>
                    <a:pt x="96" y="1099"/>
                  </a:cubicBezTo>
                  <a:cubicBezTo>
                    <a:pt x="98" y="1091"/>
                    <a:pt x="92" y="1081"/>
                    <a:pt x="92" y="1072"/>
                  </a:cubicBezTo>
                  <a:cubicBezTo>
                    <a:pt x="91" y="1064"/>
                    <a:pt x="93" y="1056"/>
                    <a:pt x="93" y="1047"/>
                  </a:cubicBezTo>
                  <a:cubicBezTo>
                    <a:pt x="94" y="1042"/>
                    <a:pt x="93" y="1037"/>
                    <a:pt x="93" y="1032"/>
                  </a:cubicBezTo>
                  <a:cubicBezTo>
                    <a:pt x="93" y="1022"/>
                    <a:pt x="94" y="1012"/>
                    <a:pt x="94" y="1002"/>
                  </a:cubicBezTo>
                  <a:cubicBezTo>
                    <a:pt x="95" y="979"/>
                    <a:pt x="93" y="956"/>
                    <a:pt x="96" y="933"/>
                  </a:cubicBezTo>
                  <a:cubicBezTo>
                    <a:pt x="98" y="908"/>
                    <a:pt x="103" y="882"/>
                    <a:pt x="105" y="857"/>
                  </a:cubicBezTo>
                  <a:cubicBezTo>
                    <a:pt x="107" y="837"/>
                    <a:pt x="108" y="817"/>
                    <a:pt x="110" y="797"/>
                  </a:cubicBezTo>
                  <a:cubicBezTo>
                    <a:pt x="114" y="759"/>
                    <a:pt x="117" y="721"/>
                    <a:pt x="122" y="684"/>
                  </a:cubicBezTo>
                  <a:cubicBezTo>
                    <a:pt x="127" y="645"/>
                    <a:pt x="133" y="605"/>
                    <a:pt x="139" y="566"/>
                  </a:cubicBezTo>
                  <a:cubicBezTo>
                    <a:pt x="142" y="551"/>
                    <a:pt x="146" y="537"/>
                    <a:pt x="150" y="522"/>
                  </a:cubicBezTo>
                  <a:cubicBezTo>
                    <a:pt x="155" y="500"/>
                    <a:pt x="165" y="479"/>
                    <a:pt x="185" y="466"/>
                  </a:cubicBezTo>
                  <a:cubicBezTo>
                    <a:pt x="204" y="453"/>
                    <a:pt x="227" y="452"/>
                    <a:pt x="246" y="440"/>
                  </a:cubicBezTo>
                  <a:cubicBezTo>
                    <a:pt x="262" y="432"/>
                    <a:pt x="277" y="422"/>
                    <a:pt x="293" y="414"/>
                  </a:cubicBezTo>
                  <a:cubicBezTo>
                    <a:pt x="305" y="409"/>
                    <a:pt x="312" y="399"/>
                    <a:pt x="323" y="392"/>
                  </a:cubicBezTo>
                  <a:cubicBezTo>
                    <a:pt x="327" y="390"/>
                    <a:pt x="331" y="390"/>
                    <a:pt x="335" y="388"/>
                  </a:cubicBezTo>
                  <a:cubicBezTo>
                    <a:pt x="341" y="386"/>
                    <a:pt x="346" y="383"/>
                    <a:pt x="350" y="380"/>
                  </a:cubicBezTo>
                  <a:cubicBezTo>
                    <a:pt x="359" y="374"/>
                    <a:pt x="357" y="363"/>
                    <a:pt x="357" y="354"/>
                  </a:cubicBezTo>
                  <a:cubicBezTo>
                    <a:pt x="357" y="344"/>
                    <a:pt x="357" y="333"/>
                    <a:pt x="357" y="323"/>
                  </a:cubicBezTo>
                  <a:cubicBezTo>
                    <a:pt x="357" y="318"/>
                    <a:pt x="357" y="314"/>
                    <a:pt x="358" y="309"/>
                  </a:cubicBezTo>
                  <a:cubicBezTo>
                    <a:pt x="358" y="303"/>
                    <a:pt x="355" y="299"/>
                    <a:pt x="352" y="294"/>
                  </a:cubicBezTo>
                  <a:cubicBezTo>
                    <a:pt x="347" y="285"/>
                    <a:pt x="346" y="275"/>
                    <a:pt x="346" y="264"/>
                  </a:cubicBezTo>
                  <a:cubicBezTo>
                    <a:pt x="346" y="259"/>
                    <a:pt x="347" y="252"/>
                    <a:pt x="346" y="247"/>
                  </a:cubicBezTo>
                  <a:cubicBezTo>
                    <a:pt x="345" y="243"/>
                    <a:pt x="343" y="244"/>
                    <a:pt x="339" y="244"/>
                  </a:cubicBezTo>
                  <a:cubicBezTo>
                    <a:pt x="327" y="243"/>
                    <a:pt x="322" y="234"/>
                    <a:pt x="318" y="223"/>
                  </a:cubicBezTo>
                  <a:cubicBezTo>
                    <a:pt x="315" y="210"/>
                    <a:pt x="317" y="195"/>
                    <a:pt x="319" y="182"/>
                  </a:cubicBezTo>
                  <a:cubicBezTo>
                    <a:pt x="320" y="178"/>
                    <a:pt x="320" y="170"/>
                    <a:pt x="325" y="167"/>
                  </a:cubicBezTo>
                  <a:cubicBezTo>
                    <a:pt x="328" y="166"/>
                    <a:pt x="334" y="169"/>
                    <a:pt x="333" y="164"/>
                  </a:cubicBezTo>
                  <a:cubicBezTo>
                    <a:pt x="329" y="155"/>
                    <a:pt x="334" y="144"/>
                    <a:pt x="330" y="135"/>
                  </a:cubicBezTo>
                  <a:cubicBezTo>
                    <a:pt x="326" y="127"/>
                    <a:pt x="331" y="109"/>
                    <a:pt x="334" y="101"/>
                  </a:cubicBezTo>
                  <a:cubicBezTo>
                    <a:pt x="336" y="97"/>
                    <a:pt x="339" y="96"/>
                    <a:pt x="340" y="93"/>
                  </a:cubicBezTo>
                  <a:cubicBezTo>
                    <a:pt x="342" y="90"/>
                    <a:pt x="342" y="87"/>
                    <a:pt x="343" y="84"/>
                  </a:cubicBezTo>
                  <a:cubicBezTo>
                    <a:pt x="346" y="79"/>
                    <a:pt x="351" y="75"/>
                    <a:pt x="355" y="72"/>
                  </a:cubicBezTo>
                  <a:cubicBezTo>
                    <a:pt x="357" y="70"/>
                    <a:pt x="358" y="67"/>
                    <a:pt x="361" y="65"/>
                  </a:cubicBezTo>
                  <a:cubicBezTo>
                    <a:pt x="365" y="62"/>
                    <a:pt x="369" y="60"/>
                    <a:pt x="374" y="57"/>
                  </a:cubicBezTo>
                  <a:cubicBezTo>
                    <a:pt x="377" y="56"/>
                    <a:pt x="381" y="55"/>
                    <a:pt x="384" y="54"/>
                  </a:cubicBezTo>
                  <a:cubicBezTo>
                    <a:pt x="386" y="53"/>
                    <a:pt x="388" y="51"/>
                    <a:pt x="390" y="50"/>
                  </a:cubicBezTo>
                  <a:cubicBezTo>
                    <a:pt x="396" y="49"/>
                    <a:pt x="400" y="43"/>
                    <a:pt x="405" y="43"/>
                  </a:cubicBezTo>
                  <a:cubicBezTo>
                    <a:pt x="409" y="43"/>
                    <a:pt x="411" y="45"/>
                    <a:pt x="414" y="44"/>
                  </a:cubicBezTo>
                  <a:cubicBezTo>
                    <a:pt x="417" y="44"/>
                    <a:pt x="419" y="42"/>
                    <a:pt x="421" y="41"/>
                  </a:cubicBezTo>
                  <a:cubicBezTo>
                    <a:pt x="427" y="41"/>
                    <a:pt x="435" y="40"/>
                    <a:pt x="441" y="40"/>
                  </a:cubicBezTo>
                  <a:cubicBezTo>
                    <a:pt x="445" y="40"/>
                    <a:pt x="449" y="43"/>
                    <a:pt x="453" y="43"/>
                  </a:cubicBezTo>
                  <a:cubicBezTo>
                    <a:pt x="455" y="43"/>
                    <a:pt x="458" y="43"/>
                    <a:pt x="460" y="43"/>
                  </a:cubicBezTo>
                  <a:cubicBezTo>
                    <a:pt x="465" y="45"/>
                    <a:pt x="470" y="49"/>
                    <a:pt x="475" y="47"/>
                  </a:cubicBezTo>
                  <a:cubicBezTo>
                    <a:pt x="486" y="45"/>
                    <a:pt x="497" y="57"/>
                    <a:pt x="505" y="64"/>
                  </a:cubicBezTo>
                  <a:cubicBezTo>
                    <a:pt x="510" y="68"/>
                    <a:pt x="512" y="72"/>
                    <a:pt x="518" y="75"/>
                  </a:cubicBezTo>
                  <a:cubicBezTo>
                    <a:pt x="524" y="78"/>
                    <a:pt x="524" y="83"/>
                    <a:pt x="527" y="88"/>
                  </a:cubicBezTo>
                  <a:cubicBezTo>
                    <a:pt x="531" y="97"/>
                    <a:pt x="538" y="106"/>
                    <a:pt x="539" y="116"/>
                  </a:cubicBezTo>
                  <a:cubicBezTo>
                    <a:pt x="541" y="126"/>
                    <a:pt x="537" y="135"/>
                    <a:pt x="540" y="146"/>
                  </a:cubicBezTo>
                  <a:cubicBezTo>
                    <a:pt x="542" y="154"/>
                    <a:pt x="539" y="161"/>
                    <a:pt x="538" y="168"/>
                  </a:cubicBezTo>
                  <a:cubicBezTo>
                    <a:pt x="538" y="170"/>
                    <a:pt x="535" y="181"/>
                    <a:pt x="538" y="180"/>
                  </a:cubicBezTo>
                  <a:cubicBezTo>
                    <a:pt x="563" y="174"/>
                    <a:pt x="550" y="230"/>
                    <a:pt x="545" y="240"/>
                  </a:cubicBezTo>
                  <a:cubicBezTo>
                    <a:pt x="540" y="251"/>
                    <a:pt x="539" y="259"/>
                    <a:pt x="525" y="256"/>
                  </a:cubicBezTo>
                  <a:cubicBezTo>
                    <a:pt x="520" y="255"/>
                    <a:pt x="520" y="254"/>
                    <a:pt x="520" y="260"/>
                  </a:cubicBezTo>
                  <a:cubicBezTo>
                    <a:pt x="520" y="267"/>
                    <a:pt x="519" y="274"/>
                    <a:pt x="518" y="281"/>
                  </a:cubicBezTo>
                  <a:cubicBezTo>
                    <a:pt x="517" y="292"/>
                    <a:pt x="515" y="303"/>
                    <a:pt x="508" y="312"/>
                  </a:cubicBezTo>
                  <a:cubicBezTo>
                    <a:pt x="501" y="319"/>
                    <a:pt x="502" y="325"/>
                    <a:pt x="503" y="334"/>
                  </a:cubicBezTo>
                  <a:cubicBezTo>
                    <a:pt x="504" y="344"/>
                    <a:pt x="504" y="354"/>
                    <a:pt x="504" y="363"/>
                  </a:cubicBezTo>
                  <a:cubicBezTo>
                    <a:pt x="504" y="372"/>
                    <a:pt x="509" y="376"/>
                    <a:pt x="519" y="379"/>
                  </a:cubicBezTo>
                  <a:cubicBezTo>
                    <a:pt x="527" y="382"/>
                    <a:pt x="532" y="384"/>
                    <a:pt x="538" y="391"/>
                  </a:cubicBezTo>
                  <a:cubicBezTo>
                    <a:pt x="544" y="397"/>
                    <a:pt x="552" y="401"/>
                    <a:pt x="560" y="404"/>
                  </a:cubicBezTo>
                  <a:cubicBezTo>
                    <a:pt x="578" y="413"/>
                    <a:pt x="595" y="424"/>
                    <a:pt x="613" y="432"/>
                  </a:cubicBezTo>
                  <a:cubicBezTo>
                    <a:pt x="636" y="443"/>
                    <a:pt x="661" y="445"/>
                    <a:pt x="681" y="463"/>
                  </a:cubicBezTo>
                  <a:cubicBezTo>
                    <a:pt x="696" y="476"/>
                    <a:pt x="702" y="493"/>
                    <a:pt x="707" y="512"/>
                  </a:cubicBezTo>
                  <a:cubicBezTo>
                    <a:pt x="712" y="532"/>
                    <a:pt x="717" y="553"/>
                    <a:pt x="721" y="573"/>
                  </a:cubicBezTo>
                  <a:cubicBezTo>
                    <a:pt x="734" y="630"/>
                    <a:pt x="746" y="687"/>
                    <a:pt x="751" y="746"/>
                  </a:cubicBezTo>
                  <a:cubicBezTo>
                    <a:pt x="753" y="772"/>
                    <a:pt x="752" y="799"/>
                    <a:pt x="751" y="825"/>
                  </a:cubicBezTo>
                  <a:cubicBezTo>
                    <a:pt x="751" y="850"/>
                    <a:pt x="755" y="874"/>
                    <a:pt x="756" y="899"/>
                  </a:cubicBezTo>
                  <a:cubicBezTo>
                    <a:pt x="756" y="912"/>
                    <a:pt x="755" y="925"/>
                    <a:pt x="757" y="938"/>
                  </a:cubicBezTo>
                  <a:cubicBezTo>
                    <a:pt x="759" y="949"/>
                    <a:pt x="762" y="959"/>
                    <a:pt x="763" y="969"/>
                  </a:cubicBezTo>
                  <a:cubicBezTo>
                    <a:pt x="766" y="992"/>
                    <a:pt x="759" y="1016"/>
                    <a:pt x="765" y="1038"/>
                  </a:cubicBezTo>
                  <a:cubicBezTo>
                    <a:pt x="769" y="1051"/>
                    <a:pt x="765" y="1062"/>
                    <a:pt x="765" y="107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2" name="Slide Number Placeholder 3"/>
          <p:cNvSpPr txBox="1">
            <a:spLocks noGrp="1"/>
          </p:cNvSpPr>
          <p:nvPr/>
        </p:nvSpPr>
        <p:spPr bwMode="auto">
          <a:xfrm>
            <a:off x="8686800" y="6400800"/>
            <a:ext cx="3079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fld id="{DE591F24-EC55-B141-9959-9A4F4FEF3F03}" type="slidenum">
              <a:rPr lang="en-US" sz="800">
                <a:solidFill>
                  <a:schemeClr val="bg2"/>
                </a:solidFill>
                <a:ea typeface="Arial" charset="0"/>
                <a:cs typeface="Arial" charset="0"/>
              </a:rPr>
              <a:pPr>
                <a:lnSpc>
                  <a:spcPct val="95000"/>
                </a:lnSpc>
              </a:pPr>
              <a:t>6</a:t>
            </a:fld>
            <a:endParaRPr lang="en-US" sz="800">
              <a:solidFill>
                <a:schemeClr val="bg2"/>
              </a:solidFill>
              <a:ea typeface="Arial" charset="0"/>
              <a:cs typeface="Arial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0" y="6605588"/>
            <a:ext cx="5591175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</a:pPr>
            <a:r>
              <a:rPr lang="en-US" sz="900">
                <a:solidFill>
                  <a:schemeClr val="bg2"/>
                </a:solidFill>
                <a:ea typeface="ＭＳ Ｐゴシック" charset="-128"/>
                <a:cs typeface="ＭＳ Ｐゴシック" charset="-128"/>
              </a:rPr>
              <a:t>Source: Google Touchpoints Consumer Survey January 2009. TNS Jan – Nov  2008 Media Spend</a:t>
            </a:r>
          </a:p>
        </p:txBody>
      </p:sp>
      <p:sp>
        <p:nvSpPr>
          <p:cNvPr id="24" name="Line 33"/>
          <p:cNvSpPr>
            <a:spLocks noChangeShapeType="1"/>
          </p:cNvSpPr>
          <p:nvPr/>
        </p:nvSpPr>
        <p:spPr bwMode="gray">
          <a:xfrm flipV="1">
            <a:off x="3455988" y="2351088"/>
            <a:ext cx="2600325" cy="1425575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gray">
          <a:xfrm>
            <a:off x="3275013" y="2381250"/>
            <a:ext cx="196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ea typeface="ＭＳ Ｐゴシック" charset="-128"/>
                <a:cs typeface="ＭＳ Ｐゴシック" charset="-128"/>
              </a:rPr>
              <a:t>Gap between ad spend and media consumption</a:t>
            </a:r>
            <a:endParaRPr lang="en-US" sz="1200" b="1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gray">
          <a:xfrm>
            <a:off x="3275013" y="2058988"/>
            <a:ext cx="2593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Untapped Audience</a:t>
            </a:r>
            <a:endParaRPr lang="en-US" sz="1600" b="1">
              <a:solidFill>
                <a:schemeClr val="accent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gray">
          <a:xfrm>
            <a:off x="2841625" y="2035175"/>
            <a:ext cx="3468688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563563" y="5461000"/>
            <a:ext cx="1795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13% Radio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gray">
          <a:xfrm>
            <a:off x="327025" y="4181475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25% TV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gray">
          <a:xfrm>
            <a:off x="387350" y="4916488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12% Print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gray">
          <a:xfrm>
            <a:off x="441325" y="2549525"/>
            <a:ext cx="1782763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defTabSz="457200">
              <a:lnSpc>
                <a:spcPct val="85000"/>
              </a:lnSpc>
              <a:buClr>
                <a:srgbClr val="389CED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chemeClr val="accent1"/>
                </a:solidFill>
                <a:ea typeface="ＭＳ Ｐゴシック" charset="-128"/>
                <a:cs typeface="Arial Unicode MS" charset="0"/>
              </a:rPr>
              <a:t>41% Online</a:t>
            </a:r>
            <a:endParaRPr lang="en-GB" sz="1800">
              <a:solidFill>
                <a:srgbClr val="7D7D7D"/>
              </a:solidFill>
              <a:ea typeface="ＭＳ Ｐゴシック" charset="-128"/>
              <a:cs typeface="Arial Unicode MS" charset="0"/>
            </a:endParaRP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gray">
          <a:xfrm>
            <a:off x="495300" y="5911850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9% Mobile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gray">
          <a:xfrm>
            <a:off x="6907213" y="2566988"/>
            <a:ext cx="1838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19% TV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gray">
          <a:xfrm>
            <a:off x="6907213" y="5878513"/>
            <a:ext cx="190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10% Outdoor</a:t>
            </a: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gray">
          <a:xfrm>
            <a:off x="6704013" y="1981200"/>
            <a:ext cx="1782762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85000"/>
              </a:lnSpc>
              <a:buClr>
                <a:srgbClr val="389CED"/>
              </a:buClr>
              <a:buSzPct val="100000"/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chemeClr val="accent1"/>
                </a:solidFill>
                <a:ea typeface="ＭＳ Ｐゴシック" charset="-128"/>
                <a:cs typeface="Arial Unicode MS" charset="0"/>
              </a:rPr>
              <a:t>6% Online</a:t>
            </a:r>
            <a:endParaRPr lang="en-GB" sz="1800">
              <a:solidFill>
                <a:srgbClr val="7D7D7D"/>
              </a:solidFill>
              <a:ea typeface="ＭＳ Ｐゴシック" charset="-128"/>
              <a:cs typeface="Arial Unicode MS" charset="0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gray">
          <a:xfrm>
            <a:off x="6919913" y="5464175"/>
            <a:ext cx="1903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ea typeface="ＭＳ Ｐゴシック" charset="-128"/>
                <a:cs typeface="ＭＳ Ｐゴシック" charset="-128"/>
              </a:rPr>
              <a:t>8% Radio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gray">
          <a:xfrm>
            <a:off x="5029200" y="1219200"/>
            <a:ext cx="29114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1800">
                <a:ea typeface="ＭＳ Ｐゴシック" charset="-128"/>
                <a:cs typeface="ＭＳ Ｐゴシック" charset="-128"/>
              </a:rPr>
              <a:t>Hotel Industry</a:t>
            </a:r>
            <a:br>
              <a:rPr lang="en-US" sz="1800">
                <a:ea typeface="ＭＳ Ｐゴシック" charset="-128"/>
                <a:cs typeface="ＭＳ Ｐゴシック" charset="-128"/>
              </a:rPr>
            </a:br>
            <a:r>
              <a:rPr lang="en-US" sz="1800">
                <a:ea typeface="ＭＳ Ｐゴシック" charset="-128"/>
                <a:cs typeface="ＭＳ Ｐゴシック" charset="-128"/>
              </a:rPr>
              <a:t>Ad Spend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gray">
          <a:xfrm>
            <a:off x="796925" y="1219200"/>
            <a:ext cx="3867150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</a:pPr>
            <a:r>
              <a:rPr lang="en-US" sz="1800" dirty="0">
                <a:ea typeface="ＭＳ Ｐゴシック" charset="-128"/>
                <a:cs typeface="ＭＳ Ｐゴシック" charset="-128"/>
              </a:rPr>
              <a:t>Hotel Consumer </a:t>
            </a:r>
            <a:br>
              <a:rPr lang="en-US" sz="1800" dirty="0">
                <a:ea typeface="ＭＳ Ｐゴシック" charset="-128"/>
                <a:cs typeface="ＭＳ Ｐゴシック" charset="-128"/>
              </a:rPr>
            </a:br>
            <a:r>
              <a:rPr lang="en-US" sz="1800" dirty="0">
                <a:ea typeface="ＭＳ Ｐゴシック" charset="-128"/>
                <a:cs typeface="ＭＳ Ｐゴシック" charset="-128"/>
              </a:rPr>
              <a:t>Media Consumption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gray">
          <a:xfrm>
            <a:off x="7073900" y="4114800"/>
            <a:ext cx="1795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3C3C3C"/>
                </a:solidFill>
                <a:ea typeface="ＭＳ Ｐゴシック" charset="-128"/>
                <a:cs typeface="Arial" charset="0"/>
              </a:rPr>
              <a:t>(25% Newspaper,</a:t>
            </a:r>
            <a:br>
              <a:rPr lang="en-US" sz="1200">
                <a:solidFill>
                  <a:srgbClr val="3C3C3C"/>
                </a:solidFill>
                <a:ea typeface="ＭＳ Ｐゴシック" charset="-128"/>
                <a:cs typeface="Arial" charset="0"/>
              </a:rPr>
            </a:br>
            <a:r>
              <a:rPr lang="en-US" sz="1200">
                <a:solidFill>
                  <a:srgbClr val="3C3C3C"/>
                </a:solidFill>
                <a:ea typeface="ＭＳ Ｐゴシック" charset="-128"/>
                <a:cs typeface="Arial" charset="0"/>
              </a:rPr>
              <a:t>25% Magazine)</a:t>
            </a:r>
          </a:p>
        </p:txBody>
      </p:sp>
      <p:sp>
        <p:nvSpPr>
          <p:cNvPr id="43" name="Text Box 29"/>
          <p:cNvSpPr txBox="1">
            <a:spLocks noChangeArrowheads="1"/>
          </p:cNvSpPr>
          <p:nvPr/>
        </p:nvSpPr>
        <p:spPr bwMode="gray">
          <a:xfrm>
            <a:off x="6073775" y="3844925"/>
            <a:ext cx="190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>
                <a:solidFill>
                  <a:srgbClr val="3C3C3C"/>
                </a:solidFill>
                <a:ea typeface="ＭＳ Ｐゴシック" charset="-128"/>
                <a:cs typeface="Arial" charset="0"/>
              </a:rPr>
              <a:t>50% Print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7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Most Influential Source of Travel Research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724400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973118"/>
            <a:ext cx="1219200" cy="1222713"/>
          </a:xfrm>
          <a:prstGeom prst="rect">
            <a:avLst/>
          </a:prstGeom>
          <a:blipFill rotWithShape="1">
            <a:blip r:embed="rId5">
              <a:alphaModFix amt="50000"/>
            </a:blip>
            <a:stretch>
              <a:fillRect/>
            </a:stretch>
          </a:blipFill>
        </p:spPr>
      </p:pic>
      <p:sp>
        <p:nvSpPr>
          <p:cNvPr id="12" name="TextBox 11"/>
          <p:cNvSpPr txBox="1"/>
          <p:nvPr/>
        </p:nvSpPr>
        <p:spPr>
          <a:xfrm>
            <a:off x="2057400" y="2895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77% used Internet to research hotel in last six months</a:t>
            </a:r>
          </a:p>
          <a:p>
            <a:pPr>
              <a:buFont typeface="Arial"/>
              <a:buChar char="•"/>
            </a:pPr>
            <a:r>
              <a:rPr lang="en-US" dirty="0" smtClean="0"/>
              <a:t> 48% say Internet is the most important source, No. 2 is friends &amp; family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295400"/>
            <a:ext cx="1371600" cy="1371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1200" y="1371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84% used Internet to research hotel in last six months</a:t>
            </a:r>
          </a:p>
          <a:p>
            <a:pPr>
              <a:buFont typeface="Arial"/>
              <a:buChar char="•"/>
            </a:pPr>
            <a:r>
              <a:rPr lang="en-US" dirty="0" smtClean="0"/>
              <a:t> 62% say Internet is the most important source, No. 2 is friends &amp; family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4800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91% used Internet to research hotel in last six months</a:t>
            </a:r>
          </a:p>
          <a:p>
            <a:pPr>
              <a:buFont typeface="Arial"/>
              <a:buChar char="•"/>
            </a:pPr>
            <a:r>
              <a:rPr lang="en-US" dirty="0" smtClean="0"/>
              <a:t> 51% of research time spent using Online resources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8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solidFill>
                  <a:schemeClr val="accent1"/>
                </a:solidFill>
              </a:rPr>
              <a:t>Keys Benefits of Internet Marketing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143000"/>
          <a:ext cx="7543800" cy="5080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8686800" y="6573838"/>
            <a:ext cx="307975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fld id="{A286818C-3396-4004-A7FE-6E242AD40759}" type="slidenum">
              <a:rPr lang="en-US" sz="800" b="1">
                <a:solidFill>
                  <a:srgbClr val="7D7D7D"/>
                </a:solidFill>
              </a:rPr>
              <a:pPr>
                <a:lnSpc>
                  <a:spcPct val="95000"/>
                </a:lnSpc>
              </a:pPr>
              <a:t>9</a:t>
            </a:fld>
            <a:endParaRPr lang="en-US" sz="800" b="1">
              <a:solidFill>
                <a:srgbClr val="7D7D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00200"/>
            <a:ext cx="6629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1500" dirty="0" smtClean="0">
                <a:solidFill>
                  <a:schemeClr val="tx1">
                    <a:lumMod val="75000"/>
                  </a:schemeClr>
                </a:solidFill>
              </a:rPr>
              <a:t>Why Google?</a:t>
            </a:r>
            <a:endParaRPr lang="en-US" sz="115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blank">
  <a:themeElements>
    <a:clrScheme name="3_blank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3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Divider Slide">
  <a:themeElements>
    <a:clrScheme name="9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9_Divider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Divider Slide">
  <a:themeElements>
    <a:clrScheme name="10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0_Divider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ivider Slide">
  <a:themeElements>
    <a:clrScheme name="1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1_Divider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_Divider Slide">
  <a:themeElements>
    <a:clrScheme name="4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4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4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6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GoogleThem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8_GoogleTheme">
  <a:themeElements>
    <a:clrScheme name="1_GoogleThem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Google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oogleThem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9_GoogleTheme">
  <a:themeElements>
    <a:clrScheme name="1_GoogleThem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Google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oogleThem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ivider Slide">
  <a:themeElements>
    <a:clrScheme name="2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2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ivider Slide">
  <a:themeElements>
    <a:clrScheme name="2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2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vider Slide">
  <a:themeElements>
    <a:clrScheme name="3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3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ivider Slide">
  <a:themeElements>
    <a:clrScheme name="4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4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Sales Template Oct 05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23849</TotalTime>
  <Words>1244</Words>
  <Application>Microsoft Macintosh PowerPoint</Application>
  <PresentationFormat>On-screen Show (4:3)</PresentationFormat>
  <Paragraphs>189</Paragraphs>
  <Slides>35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29</vt:i4>
      </vt:variant>
      <vt:variant>
        <vt:lpstr>Slide Titles</vt:lpstr>
      </vt:variant>
      <vt:variant>
        <vt:i4>35</vt:i4>
      </vt:variant>
    </vt:vector>
  </HeadingPairs>
  <TitlesOfParts>
    <vt:vector size="64" baseType="lpstr">
      <vt:lpstr>3_blank</vt:lpstr>
      <vt:lpstr>1_Divider Slide</vt:lpstr>
      <vt:lpstr>2_Divider Slide</vt:lpstr>
      <vt:lpstr>3_Divider Slide</vt:lpstr>
      <vt:lpstr>4_Divider Slide</vt:lpstr>
      <vt:lpstr>1_Sales Template Oct 05</vt:lpstr>
      <vt:lpstr>2_Sales Template Oct 05</vt:lpstr>
      <vt:lpstr>3_Sales Template Oct 05</vt:lpstr>
      <vt:lpstr>4_Sales Template Oct 05</vt:lpstr>
      <vt:lpstr>GoogleTheme</vt:lpstr>
      <vt:lpstr>5_Sales Template Oct 05</vt:lpstr>
      <vt:lpstr>9_Divider Slide</vt:lpstr>
      <vt:lpstr>10_Divider Slide</vt:lpstr>
      <vt:lpstr>11_Divider Slide</vt:lpstr>
      <vt:lpstr>5_Divider Slide</vt:lpstr>
      <vt:lpstr>1_GoogleTheme</vt:lpstr>
      <vt:lpstr>6_Sales Template Oct 05</vt:lpstr>
      <vt:lpstr>2_GoogleTheme</vt:lpstr>
      <vt:lpstr>6_Divider Slide</vt:lpstr>
      <vt:lpstr>7_Sales Template Oct 05</vt:lpstr>
      <vt:lpstr>3_GoogleTheme</vt:lpstr>
      <vt:lpstr>4_GoogleTheme</vt:lpstr>
      <vt:lpstr>5_GoogleTheme</vt:lpstr>
      <vt:lpstr>6_GoogleTheme</vt:lpstr>
      <vt:lpstr>7_GoogleTheme</vt:lpstr>
      <vt:lpstr>8_GoogleTheme</vt:lpstr>
      <vt:lpstr>9_GoogleTheme</vt:lpstr>
      <vt:lpstr>7_Divider Slide</vt:lpstr>
      <vt:lpstr>8_Divider Slide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Your Custom Web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Google,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 2009 Search Opportunity</dc:title>
  <dc:creator>Google Employee</dc:creator>
  <cp:lastModifiedBy>David Hyman</cp:lastModifiedBy>
  <cp:revision>222</cp:revision>
  <dcterms:created xsi:type="dcterms:W3CDTF">2010-09-17T12:16:00Z</dcterms:created>
  <dcterms:modified xsi:type="dcterms:W3CDTF">2010-09-17T12:17:24Z</dcterms:modified>
</cp:coreProperties>
</file>